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  <p:sldId id="270" r:id="rId8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4660"/>
  </p:normalViewPr>
  <p:slideViewPr>
    <p:cSldViewPr>
      <p:cViewPr>
        <p:scale>
          <a:sx n="33" d="100"/>
          <a:sy n="33" d="100"/>
        </p:scale>
        <p:origin x="-3110" y="-590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197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034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567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65454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439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8780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222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943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0245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5476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9972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8" name="Group 308"/>
          <p:cNvGrpSpPr>
            <a:grpSpLocks/>
          </p:cNvGrpSpPr>
          <p:nvPr/>
        </p:nvGrpSpPr>
        <p:grpSpPr bwMode="auto">
          <a:xfrm>
            <a:off x="1200150" y="279400"/>
            <a:ext cx="7515225" cy="12287250"/>
            <a:chOff x="756" y="176"/>
            <a:chExt cx="4734" cy="7740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0" name="Freeform 300"/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4" name="グループ化 53"/>
          <p:cNvGrpSpPr/>
          <p:nvPr/>
        </p:nvGrpSpPr>
        <p:grpSpPr>
          <a:xfrm>
            <a:off x="2388308" y="777180"/>
            <a:ext cx="5860916" cy="10904728"/>
            <a:chOff x="2388308" y="777180"/>
            <a:chExt cx="5860916" cy="10904728"/>
          </a:xfrm>
        </p:grpSpPr>
        <p:sp>
          <p:nvSpPr>
            <p:cNvPr id="55" name="正方形/長方形 54"/>
            <p:cNvSpPr/>
            <p:nvPr/>
          </p:nvSpPr>
          <p:spPr>
            <a:xfrm>
              <a:off x="6350953" y="792549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2545996" y="48514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5422494" y="64125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4735733" y="113741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7177089" y="491648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4314251" y="61778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6235346" y="55451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6110402" y="48530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5144212" y="494003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3168869" y="104473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980814" y="38782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3609224" y="7771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388308" y="97472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735733" y="38180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7506713" y="327945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6275388" y="39703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066591" y="633174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3837581" y="19224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162806" y="32520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6079332" y="905707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5309040" y="76407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4351735" y="75534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2908671" y="313362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4467343" y="83384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4030308" y="1026672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5420295" y="1011225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177631" y="2825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5327322" y="15356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6480891" y="21265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3844161" y="88592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4924644" y="925385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4360740" y="68635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5878933" y="60914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714605" y="715082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6621444" y="69931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279400"/>
            <a:ext cx="7515225" cy="12287250"/>
            <a:chOff x="1200150" y="279400"/>
            <a:chExt cx="7515225" cy="12287250"/>
          </a:xfrm>
        </p:grpSpPr>
        <p:grpSp>
          <p:nvGrpSpPr>
            <p:cNvPr id="15668" name="Group 308"/>
            <p:cNvGrpSpPr>
              <a:grpSpLocks/>
            </p:cNvGrpSpPr>
            <p:nvPr/>
          </p:nvGrpSpPr>
          <p:grpSpPr bwMode="auto">
            <a:xfrm>
              <a:off x="1200150" y="279400"/>
              <a:ext cx="7515225" cy="12287250"/>
              <a:chOff x="756" y="176"/>
              <a:chExt cx="4734" cy="7740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067" y="4910"/>
                <a:ext cx="1304" cy="2437"/>
              </a:xfrm>
              <a:custGeom>
                <a:avLst/>
                <a:gdLst>
                  <a:gd name="T0" fmla="*/ 510 w 1304"/>
                  <a:gd name="T1" fmla="*/ 2381 h 2438"/>
                  <a:gd name="T2" fmla="*/ 595 w 1304"/>
                  <a:gd name="T3" fmla="*/ 2296 h 2438"/>
                  <a:gd name="T4" fmla="*/ 680 w 1304"/>
                  <a:gd name="T5" fmla="*/ 2154 h 2438"/>
                  <a:gd name="T6" fmla="*/ 794 w 1304"/>
                  <a:gd name="T7" fmla="*/ 2041 h 2438"/>
                  <a:gd name="T8" fmla="*/ 964 w 1304"/>
                  <a:gd name="T9" fmla="*/ 1899 h 2438"/>
                  <a:gd name="T10" fmla="*/ 992 w 1304"/>
                  <a:gd name="T11" fmla="*/ 1701 h 2438"/>
                  <a:gd name="T12" fmla="*/ 1049 w 1304"/>
                  <a:gd name="T13" fmla="*/ 1587 h 2438"/>
                  <a:gd name="T14" fmla="*/ 1191 w 1304"/>
                  <a:gd name="T15" fmla="*/ 1587 h 2438"/>
                  <a:gd name="T16" fmla="*/ 1304 w 1304"/>
                  <a:gd name="T17" fmla="*/ 1446 h 2438"/>
                  <a:gd name="T18" fmla="*/ 1247 w 1304"/>
                  <a:gd name="T19" fmla="*/ 1219 h 2438"/>
                  <a:gd name="T20" fmla="*/ 1191 w 1304"/>
                  <a:gd name="T21" fmla="*/ 1077 h 2438"/>
                  <a:gd name="T22" fmla="*/ 1134 w 1304"/>
                  <a:gd name="T23" fmla="*/ 964 h 2438"/>
                  <a:gd name="T24" fmla="*/ 1134 w 1304"/>
                  <a:gd name="T25" fmla="*/ 765 h 2438"/>
                  <a:gd name="T26" fmla="*/ 1134 w 1304"/>
                  <a:gd name="T27" fmla="*/ 652 h 2438"/>
                  <a:gd name="T28" fmla="*/ 1219 w 1304"/>
                  <a:gd name="T29" fmla="*/ 312 h 2438"/>
                  <a:gd name="T30" fmla="*/ 1247 w 1304"/>
                  <a:gd name="T31" fmla="*/ 142 h 2438"/>
                  <a:gd name="T32" fmla="*/ 1247 w 1304"/>
                  <a:gd name="T33" fmla="*/ 0 h 2438"/>
                  <a:gd name="T34" fmla="*/ 992 w 1304"/>
                  <a:gd name="T35" fmla="*/ 227 h 2438"/>
                  <a:gd name="T36" fmla="*/ 652 w 1304"/>
                  <a:gd name="T37" fmla="*/ 397 h 2438"/>
                  <a:gd name="T38" fmla="*/ 397 w 1304"/>
                  <a:gd name="T39" fmla="*/ 340 h 2438"/>
                  <a:gd name="T40" fmla="*/ 312 w 1304"/>
                  <a:gd name="T41" fmla="*/ 453 h 2438"/>
                  <a:gd name="T42" fmla="*/ 227 w 1304"/>
                  <a:gd name="T43" fmla="*/ 652 h 2438"/>
                  <a:gd name="T44" fmla="*/ 283 w 1304"/>
                  <a:gd name="T45" fmla="*/ 879 h 2438"/>
                  <a:gd name="T46" fmla="*/ 198 w 1304"/>
                  <a:gd name="T47" fmla="*/ 1105 h 2438"/>
                  <a:gd name="T48" fmla="*/ 283 w 1304"/>
                  <a:gd name="T49" fmla="*/ 1162 h 2438"/>
                  <a:gd name="T50" fmla="*/ 142 w 1304"/>
                  <a:gd name="T51" fmla="*/ 1276 h 2438"/>
                  <a:gd name="T52" fmla="*/ 113 w 1304"/>
                  <a:gd name="T53" fmla="*/ 1502 h 2438"/>
                  <a:gd name="T54" fmla="*/ 57 w 1304"/>
                  <a:gd name="T55" fmla="*/ 1644 h 2438"/>
                  <a:gd name="T56" fmla="*/ 28 w 1304"/>
                  <a:gd name="T57" fmla="*/ 1758 h 2438"/>
                  <a:gd name="T58" fmla="*/ 0 w 1304"/>
                  <a:gd name="T59" fmla="*/ 1956 h 2438"/>
                  <a:gd name="T60" fmla="*/ 85 w 1304"/>
                  <a:gd name="T61" fmla="*/ 2183 h 2438"/>
                  <a:gd name="T62" fmla="*/ 142 w 1304"/>
                  <a:gd name="T63" fmla="*/ 2268 h 2438"/>
                  <a:gd name="T64" fmla="*/ 340 w 1304"/>
                  <a:gd name="T65" fmla="*/ 2325 h 2438"/>
                  <a:gd name="T66" fmla="*/ 397 w 1304"/>
                  <a:gd name="T67" fmla="*/ 2410 h 2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2438">
                    <a:moveTo>
                      <a:pt x="425" y="2438"/>
                    </a:moveTo>
                    <a:lnTo>
                      <a:pt x="510" y="2381"/>
                    </a:lnTo>
                    <a:lnTo>
                      <a:pt x="539" y="2268"/>
                    </a:lnTo>
                    <a:lnTo>
                      <a:pt x="595" y="2296"/>
                    </a:lnTo>
                    <a:lnTo>
                      <a:pt x="680" y="2211"/>
                    </a:lnTo>
                    <a:lnTo>
                      <a:pt x="680" y="2154"/>
                    </a:lnTo>
                    <a:lnTo>
                      <a:pt x="822" y="2098"/>
                    </a:lnTo>
                    <a:lnTo>
                      <a:pt x="794" y="2041"/>
                    </a:lnTo>
                    <a:lnTo>
                      <a:pt x="907" y="1899"/>
                    </a:lnTo>
                    <a:lnTo>
                      <a:pt x="964" y="1899"/>
                    </a:lnTo>
                    <a:lnTo>
                      <a:pt x="1020" y="1729"/>
                    </a:lnTo>
                    <a:lnTo>
                      <a:pt x="992" y="1701"/>
                    </a:lnTo>
                    <a:lnTo>
                      <a:pt x="1020" y="1616"/>
                    </a:lnTo>
                    <a:lnTo>
                      <a:pt x="1049" y="1587"/>
                    </a:lnTo>
                    <a:lnTo>
                      <a:pt x="1106" y="1616"/>
                    </a:lnTo>
                    <a:lnTo>
                      <a:pt x="1191" y="1587"/>
                    </a:lnTo>
                    <a:lnTo>
                      <a:pt x="1219" y="1502"/>
                    </a:lnTo>
                    <a:lnTo>
                      <a:pt x="1304" y="1446"/>
                    </a:lnTo>
                    <a:lnTo>
                      <a:pt x="1276" y="1247"/>
                    </a:lnTo>
                    <a:lnTo>
                      <a:pt x="1247" y="1219"/>
                    </a:lnTo>
                    <a:lnTo>
                      <a:pt x="1247" y="1162"/>
                    </a:lnTo>
                    <a:lnTo>
                      <a:pt x="1191" y="1077"/>
                    </a:lnTo>
                    <a:lnTo>
                      <a:pt x="1134" y="1049"/>
                    </a:lnTo>
                    <a:lnTo>
                      <a:pt x="1134" y="964"/>
                    </a:lnTo>
                    <a:lnTo>
                      <a:pt x="1191" y="907"/>
                    </a:lnTo>
                    <a:lnTo>
                      <a:pt x="1134" y="765"/>
                    </a:lnTo>
                    <a:lnTo>
                      <a:pt x="1191" y="709"/>
                    </a:lnTo>
                    <a:lnTo>
                      <a:pt x="1134" y="652"/>
                    </a:lnTo>
                    <a:lnTo>
                      <a:pt x="1106" y="397"/>
                    </a:lnTo>
                    <a:lnTo>
                      <a:pt x="1219" y="312"/>
                    </a:lnTo>
                    <a:lnTo>
                      <a:pt x="1191" y="227"/>
                    </a:lnTo>
                    <a:lnTo>
                      <a:pt x="1247" y="142"/>
                    </a:lnTo>
                    <a:lnTo>
                      <a:pt x="1276" y="57"/>
                    </a:lnTo>
                    <a:lnTo>
                      <a:pt x="1247" y="0"/>
                    </a:lnTo>
                    <a:lnTo>
                      <a:pt x="1162" y="0"/>
                    </a:lnTo>
                    <a:lnTo>
                      <a:pt x="992" y="227"/>
                    </a:lnTo>
                    <a:lnTo>
                      <a:pt x="709" y="425"/>
                    </a:lnTo>
                    <a:lnTo>
                      <a:pt x="652" y="397"/>
                    </a:lnTo>
                    <a:lnTo>
                      <a:pt x="482" y="397"/>
                    </a:lnTo>
                    <a:lnTo>
                      <a:pt x="397" y="340"/>
                    </a:lnTo>
                    <a:lnTo>
                      <a:pt x="312" y="340"/>
                    </a:lnTo>
                    <a:lnTo>
                      <a:pt x="312" y="453"/>
                    </a:lnTo>
                    <a:lnTo>
                      <a:pt x="227" y="538"/>
                    </a:lnTo>
                    <a:lnTo>
                      <a:pt x="227" y="652"/>
                    </a:lnTo>
                    <a:lnTo>
                      <a:pt x="283" y="680"/>
                    </a:lnTo>
                    <a:lnTo>
                      <a:pt x="283" y="879"/>
                    </a:lnTo>
                    <a:lnTo>
                      <a:pt x="198" y="992"/>
                    </a:lnTo>
                    <a:lnTo>
                      <a:pt x="198" y="1105"/>
                    </a:lnTo>
                    <a:lnTo>
                      <a:pt x="283" y="1105"/>
                    </a:lnTo>
                    <a:lnTo>
                      <a:pt x="283" y="1162"/>
                    </a:lnTo>
                    <a:lnTo>
                      <a:pt x="198" y="1276"/>
                    </a:lnTo>
                    <a:lnTo>
                      <a:pt x="142" y="1276"/>
                    </a:lnTo>
                    <a:lnTo>
                      <a:pt x="113" y="1389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57" y="1644"/>
                    </a:lnTo>
                    <a:lnTo>
                      <a:pt x="85" y="1701"/>
                    </a:lnTo>
                    <a:lnTo>
                      <a:pt x="28" y="1758"/>
                    </a:lnTo>
                    <a:lnTo>
                      <a:pt x="57" y="1871"/>
                    </a:lnTo>
                    <a:lnTo>
                      <a:pt x="0" y="1956"/>
                    </a:lnTo>
                    <a:lnTo>
                      <a:pt x="0" y="2098"/>
                    </a:lnTo>
                    <a:lnTo>
                      <a:pt x="85" y="2183"/>
                    </a:lnTo>
                    <a:lnTo>
                      <a:pt x="142" y="2211"/>
                    </a:lnTo>
                    <a:lnTo>
                      <a:pt x="142" y="2268"/>
                    </a:lnTo>
                    <a:lnTo>
                      <a:pt x="255" y="2353"/>
                    </a:lnTo>
                    <a:lnTo>
                      <a:pt x="340" y="2325"/>
                    </a:lnTo>
                    <a:lnTo>
                      <a:pt x="397" y="2325"/>
                    </a:lnTo>
                    <a:lnTo>
                      <a:pt x="397" y="2410"/>
                    </a:lnTo>
                    <a:lnTo>
                      <a:pt x="425" y="24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756" y="1877"/>
                <a:ext cx="2070" cy="2835"/>
              </a:xfrm>
              <a:custGeom>
                <a:avLst/>
                <a:gdLst>
                  <a:gd name="T0" fmla="*/ 1446 w 2070"/>
                  <a:gd name="T1" fmla="*/ 2722 h 2835"/>
                  <a:gd name="T2" fmla="*/ 1588 w 2070"/>
                  <a:gd name="T3" fmla="*/ 2524 h 2835"/>
                  <a:gd name="T4" fmla="*/ 1616 w 2070"/>
                  <a:gd name="T5" fmla="*/ 2382 h 2835"/>
                  <a:gd name="T6" fmla="*/ 1673 w 2070"/>
                  <a:gd name="T7" fmla="*/ 2155 h 2835"/>
                  <a:gd name="T8" fmla="*/ 1616 w 2070"/>
                  <a:gd name="T9" fmla="*/ 2070 h 2835"/>
                  <a:gd name="T10" fmla="*/ 1673 w 2070"/>
                  <a:gd name="T11" fmla="*/ 1872 h 2835"/>
                  <a:gd name="T12" fmla="*/ 2041 w 2070"/>
                  <a:gd name="T13" fmla="*/ 1531 h 2835"/>
                  <a:gd name="T14" fmla="*/ 2041 w 2070"/>
                  <a:gd name="T15" fmla="*/ 1390 h 2835"/>
                  <a:gd name="T16" fmla="*/ 1956 w 2070"/>
                  <a:gd name="T17" fmla="*/ 1276 h 2835"/>
                  <a:gd name="T18" fmla="*/ 1928 w 2070"/>
                  <a:gd name="T19" fmla="*/ 1049 h 2835"/>
                  <a:gd name="T20" fmla="*/ 1928 w 2070"/>
                  <a:gd name="T21" fmla="*/ 709 h 2835"/>
                  <a:gd name="T22" fmla="*/ 1928 w 2070"/>
                  <a:gd name="T23" fmla="*/ 567 h 2835"/>
                  <a:gd name="T24" fmla="*/ 1814 w 2070"/>
                  <a:gd name="T25" fmla="*/ 397 h 2835"/>
                  <a:gd name="T26" fmla="*/ 1701 w 2070"/>
                  <a:gd name="T27" fmla="*/ 397 h 2835"/>
                  <a:gd name="T28" fmla="*/ 1559 w 2070"/>
                  <a:gd name="T29" fmla="*/ 199 h 2835"/>
                  <a:gd name="T30" fmla="*/ 1361 w 2070"/>
                  <a:gd name="T31" fmla="*/ 0 h 2835"/>
                  <a:gd name="T32" fmla="*/ 1418 w 2070"/>
                  <a:gd name="T33" fmla="*/ 199 h 2835"/>
                  <a:gd name="T34" fmla="*/ 1418 w 2070"/>
                  <a:gd name="T35" fmla="*/ 341 h 2835"/>
                  <a:gd name="T36" fmla="*/ 1389 w 2070"/>
                  <a:gd name="T37" fmla="*/ 482 h 2835"/>
                  <a:gd name="T38" fmla="*/ 1304 w 2070"/>
                  <a:gd name="T39" fmla="*/ 341 h 2835"/>
                  <a:gd name="T40" fmla="*/ 1134 w 2070"/>
                  <a:gd name="T41" fmla="*/ 227 h 2835"/>
                  <a:gd name="T42" fmla="*/ 1162 w 2070"/>
                  <a:gd name="T43" fmla="*/ 171 h 2835"/>
                  <a:gd name="T44" fmla="*/ 1049 w 2070"/>
                  <a:gd name="T45" fmla="*/ 57 h 2835"/>
                  <a:gd name="T46" fmla="*/ 907 w 2070"/>
                  <a:gd name="T47" fmla="*/ 142 h 2835"/>
                  <a:gd name="T48" fmla="*/ 624 w 2070"/>
                  <a:gd name="T49" fmla="*/ 397 h 2835"/>
                  <a:gd name="T50" fmla="*/ 510 w 2070"/>
                  <a:gd name="T51" fmla="*/ 596 h 2835"/>
                  <a:gd name="T52" fmla="*/ 312 w 2070"/>
                  <a:gd name="T53" fmla="*/ 766 h 2835"/>
                  <a:gd name="T54" fmla="*/ 0 w 2070"/>
                  <a:gd name="T55" fmla="*/ 1446 h 2835"/>
                  <a:gd name="T56" fmla="*/ 142 w 2070"/>
                  <a:gd name="T57" fmla="*/ 1616 h 2835"/>
                  <a:gd name="T58" fmla="*/ 284 w 2070"/>
                  <a:gd name="T59" fmla="*/ 1673 h 2835"/>
                  <a:gd name="T60" fmla="*/ 595 w 2070"/>
                  <a:gd name="T61" fmla="*/ 1758 h 2835"/>
                  <a:gd name="T62" fmla="*/ 652 w 2070"/>
                  <a:gd name="T63" fmla="*/ 1928 h 2835"/>
                  <a:gd name="T64" fmla="*/ 624 w 2070"/>
                  <a:gd name="T65" fmla="*/ 2297 h 2835"/>
                  <a:gd name="T66" fmla="*/ 765 w 2070"/>
                  <a:gd name="T67" fmla="*/ 2382 h 2835"/>
                  <a:gd name="T68" fmla="*/ 851 w 2070"/>
                  <a:gd name="T69" fmla="*/ 2609 h 2835"/>
                  <a:gd name="T70" fmla="*/ 992 w 2070"/>
                  <a:gd name="T71" fmla="*/ 2637 h 2835"/>
                  <a:gd name="T72" fmla="*/ 1134 w 2070"/>
                  <a:gd name="T73" fmla="*/ 2580 h 2835"/>
                  <a:gd name="T74" fmla="*/ 1276 w 2070"/>
                  <a:gd name="T75" fmla="*/ 2665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70" h="2835">
                    <a:moveTo>
                      <a:pt x="1361" y="2835"/>
                    </a:moveTo>
                    <a:lnTo>
                      <a:pt x="1446" y="2722"/>
                    </a:lnTo>
                    <a:lnTo>
                      <a:pt x="1503" y="2694"/>
                    </a:lnTo>
                    <a:lnTo>
                      <a:pt x="1588" y="2524"/>
                    </a:lnTo>
                    <a:lnTo>
                      <a:pt x="1559" y="2467"/>
                    </a:lnTo>
                    <a:lnTo>
                      <a:pt x="1616" y="2382"/>
                    </a:lnTo>
                    <a:lnTo>
                      <a:pt x="1559" y="2297"/>
                    </a:lnTo>
                    <a:lnTo>
                      <a:pt x="1673" y="2155"/>
                    </a:lnTo>
                    <a:lnTo>
                      <a:pt x="1673" y="2098"/>
                    </a:lnTo>
                    <a:lnTo>
                      <a:pt x="1616" y="2070"/>
                    </a:lnTo>
                    <a:lnTo>
                      <a:pt x="1644" y="1928"/>
                    </a:lnTo>
                    <a:lnTo>
                      <a:pt x="1673" y="1872"/>
                    </a:lnTo>
                    <a:lnTo>
                      <a:pt x="1616" y="1758"/>
                    </a:lnTo>
                    <a:lnTo>
                      <a:pt x="2041" y="1531"/>
                    </a:lnTo>
                    <a:lnTo>
                      <a:pt x="2070" y="1446"/>
                    </a:lnTo>
                    <a:lnTo>
                      <a:pt x="2041" y="1390"/>
                    </a:lnTo>
                    <a:lnTo>
                      <a:pt x="2041" y="1333"/>
                    </a:lnTo>
                    <a:lnTo>
                      <a:pt x="1956" y="1276"/>
                    </a:lnTo>
                    <a:lnTo>
                      <a:pt x="1871" y="1191"/>
                    </a:lnTo>
                    <a:lnTo>
                      <a:pt x="1928" y="1049"/>
                    </a:lnTo>
                    <a:lnTo>
                      <a:pt x="1871" y="908"/>
                    </a:lnTo>
                    <a:lnTo>
                      <a:pt x="1928" y="709"/>
                    </a:lnTo>
                    <a:lnTo>
                      <a:pt x="1843" y="624"/>
                    </a:lnTo>
                    <a:lnTo>
                      <a:pt x="1928" y="567"/>
                    </a:lnTo>
                    <a:lnTo>
                      <a:pt x="1928" y="426"/>
                    </a:lnTo>
                    <a:lnTo>
                      <a:pt x="1814" y="397"/>
                    </a:lnTo>
                    <a:lnTo>
                      <a:pt x="1786" y="426"/>
                    </a:lnTo>
                    <a:lnTo>
                      <a:pt x="1701" y="397"/>
                    </a:lnTo>
                    <a:lnTo>
                      <a:pt x="1729" y="312"/>
                    </a:lnTo>
                    <a:lnTo>
                      <a:pt x="1559" y="199"/>
                    </a:lnTo>
                    <a:lnTo>
                      <a:pt x="1474" y="57"/>
                    </a:lnTo>
                    <a:lnTo>
                      <a:pt x="1361" y="0"/>
                    </a:lnTo>
                    <a:lnTo>
                      <a:pt x="1332" y="29"/>
                    </a:lnTo>
                    <a:lnTo>
                      <a:pt x="1418" y="199"/>
                    </a:lnTo>
                    <a:lnTo>
                      <a:pt x="1474" y="227"/>
                    </a:lnTo>
                    <a:lnTo>
                      <a:pt x="1418" y="341"/>
                    </a:lnTo>
                    <a:lnTo>
                      <a:pt x="1361" y="369"/>
                    </a:lnTo>
                    <a:lnTo>
                      <a:pt x="1389" y="482"/>
                    </a:lnTo>
                    <a:lnTo>
                      <a:pt x="1276" y="397"/>
                    </a:lnTo>
                    <a:lnTo>
                      <a:pt x="1304" y="341"/>
                    </a:lnTo>
                    <a:lnTo>
                      <a:pt x="1276" y="256"/>
                    </a:lnTo>
                    <a:lnTo>
                      <a:pt x="1134" y="227"/>
                    </a:lnTo>
                    <a:lnTo>
                      <a:pt x="1106" y="171"/>
                    </a:lnTo>
                    <a:lnTo>
                      <a:pt x="1162" y="171"/>
                    </a:lnTo>
                    <a:lnTo>
                      <a:pt x="1191" y="85"/>
                    </a:lnTo>
                    <a:lnTo>
                      <a:pt x="1049" y="57"/>
                    </a:lnTo>
                    <a:lnTo>
                      <a:pt x="1021" y="114"/>
                    </a:lnTo>
                    <a:lnTo>
                      <a:pt x="907" y="142"/>
                    </a:lnTo>
                    <a:lnTo>
                      <a:pt x="851" y="256"/>
                    </a:lnTo>
                    <a:lnTo>
                      <a:pt x="624" y="397"/>
                    </a:lnTo>
                    <a:lnTo>
                      <a:pt x="595" y="567"/>
                    </a:lnTo>
                    <a:lnTo>
                      <a:pt x="510" y="596"/>
                    </a:lnTo>
                    <a:lnTo>
                      <a:pt x="369" y="766"/>
                    </a:lnTo>
                    <a:lnTo>
                      <a:pt x="312" y="766"/>
                    </a:lnTo>
                    <a:lnTo>
                      <a:pt x="85" y="1248"/>
                    </a:lnTo>
                    <a:lnTo>
                      <a:pt x="0" y="1446"/>
                    </a:lnTo>
                    <a:lnTo>
                      <a:pt x="0" y="1531"/>
                    </a:lnTo>
                    <a:lnTo>
                      <a:pt x="142" y="1616"/>
                    </a:lnTo>
                    <a:lnTo>
                      <a:pt x="227" y="1701"/>
                    </a:lnTo>
                    <a:lnTo>
                      <a:pt x="284" y="1673"/>
                    </a:lnTo>
                    <a:lnTo>
                      <a:pt x="397" y="1758"/>
                    </a:lnTo>
                    <a:lnTo>
                      <a:pt x="595" y="1758"/>
                    </a:lnTo>
                    <a:lnTo>
                      <a:pt x="737" y="1843"/>
                    </a:lnTo>
                    <a:lnTo>
                      <a:pt x="652" y="1928"/>
                    </a:lnTo>
                    <a:lnTo>
                      <a:pt x="680" y="2183"/>
                    </a:lnTo>
                    <a:lnTo>
                      <a:pt x="624" y="2297"/>
                    </a:lnTo>
                    <a:lnTo>
                      <a:pt x="680" y="2467"/>
                    </a:lnTo>
                    <a:lnTo>
                      <a:pt x="765" y="2382"/>
                    </a:lnTo>
                    <a:lnTo>
                      <a:pt x="765" y="2495"/>
                    </a:lnTo>
                    <a:lnTo>
                      <a:pt x="851" y="2609"/>
                    </a:lnTo>
                    <a:lnTo>
                      <a:pt x="907" y="2580"/>
                    </a:lnTo>
                    <a:lnTo>
                      <a:pt x="992" y="2637"/>
                    </a:lnTo>
                    <a:lnTo>
                      <a:pt x="1077" y="2637"/>
                    </a:lnTo>
                    <a:lnTo>
                      <a:pt x="1134" y="2580"/>
                    </a:lnTo>
                    <a:lnTo>
                      <a:pt x="1191" y="2665"/>
                    </a:lnTo>
                    <a:lnTo>
                      <a:pt x="1276" y="2665"/>
                    </a:lnTo>
                    <a:lnTo>
                      <a:pt x="1361" y="28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862" y="1821"/>
                <a:ext cx="368" cy="538"/>
              </a:xfrm>
              <a:custGeom>
                <a:avLst/>
                <a:gdLst>
                  <a:gd name="T0" fmla="*/ 85 w 368"/>
                  <a:gd name="T1" fmla="*/ 141 h 538"/>
                  <a:gd name="T2" fmla="*/ 56 w 368"/>
                  <a:gd name="T3" fmla="*/ 227 h 538"/>
                  <a:gd name="T4" fmla="*/ 0 w 368"/>
                  <a:gd name="T5" fmla="*/ 227 h 538"/>
                  <a:gd name="T6" fmla="*/ 28 w 368"/>
                  <a:gd name="T7" fmla="*/ 283 h 538"/>
                  <a:gd name="T8" fmla="*/ 170 w 368"/>
                  <a:gd name="T9" fmla="*/ 312 h 538"/>
                  <a:gd name="T10" fmla="*/ 198 w 368"/>
                  <a:gd name="T11" fmla="*/ 397 h 538"/>
                  <a:gd name="T12" fmla="*/ 170 w 368"/>
                  <a:gd name="T13" fmla="*/ 453 h 538"/>
                  <a:gd name="T14" fmla="*/ 283 w 368"/>
                  <a:gd name="T15" fmla="*/ 538 h 538"/>
                  <a:gd name="T16" fmla="*/ 255 w 368"/>
                  <a:gd name="T17" fmla="*/ 425 h 538"/>
                  <a:gd name="T18" fmla="*/ 312 w 368"/>
                  <a:gd name="T19" fmla="*/ 397 h 538"/>
                  <a:gd name="T20" fmla="*/ 368 w 368"/>
                  <a:gd name="T21" fmla="*/ 283 h 538"/>
                  <a:gd name="T22" fmla="*/ 312 w 368"/>
                  <a:gd name="T23" fmla="*/ 255 h 538"/>
                  <a:gd name="T24" fmla="*/ 226 w 368"/>
                  <a:gd name="T25" fmla="*/ 85 h 538"/>
                  <a:gd name="T26" fmla="*/ 170 w 368"/>
                  <a:gd name="T27" fmla="*/ 85 h 538"/>
                  <a:gd name="T28" fmla="*/ 56 w 368"/>
                  <a:gd name="T29" fmla="*/ 0 h 538"/>
                  <a:gd name="T30" fmla="*/ 28 w 368"/>
                  <a:gd name="T31" fmla="*/ 0 h 538"/>
                  <a:gd name="T32" fmla="*/ 85 w 368"/>
                  <a:gd name="T33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538">
                    <a:moveTo>
                      <a:pt x="85" y="141"/>
                    </a:moveTo>
                    <a:lnTo>
                      <a:pt x="56" y="227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170" y="312"/>
                    </a:lnTo>
                    <a:lnTo>
                      <a:pt x="198" y="397"/>
                    </a:lnTo>
                    <a:lnTo>
                      <a:pt x="170" y="453"/>
                    </a:lnTo>
                    <a:lnTo>
                      <a:pt x="283" y="538"/>
                    </a:lnTo>
                    <a:lnTo>
                      <a:pt x="255" y="425"/>
                    </a:lnTo>
                    <a:lnTo>
                      <a:pt x="312" y="397"/>
                    </a:lnTo>
                    <a:lnTo>
                      <a:pt x="368" y="283"/>
                    </a:lnTo>
                    <a:lnTo>
                      <a:pt x="312" y="255"/>
                    </a:lnTo>
                    <a:lnTo>
                      <a:pt x="226" y="85"/>
                    </a:lnTo>
                    <a:lnTo>
                      <a:pt x="170" y="85"/>
                    </a:lnTo>
                    <a:lnTo>
                      <a:pt x="56" y="0"/>
                    </a:lnTo>
                    <a:lnTo>
                      <a:pt x="28" y="0"/>
                    </a:lnTo>
                    <a:lnTo>
                      <a:pt x="85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032" y="1566"/>
                <a:ext cx="1162" cy="1984"/>
              </a:xfrm>
              <a:custGeom>
                <a:avLst/>
                <a:gdLst>
                  <a:gd name="T0" fmla="*/ 85 w 1162"/>
                  <a:gd name="T1" fmla="*/ 311 h 1984"/>
                  <a:gd name="T2" fmla="*/ 198 w 1162"/>
                  <a:gd name="T3" fmla="*/ 368 h 1984"/>
                  <a:gd name="T4" fmla="*/ 283 w 1162"/>
                  <a:gd name="T5" fmla="*/ 510 h 1984"/>
                  <a:gd name="T6" fmla="*/ 453 w 1162"/>
                  <a:gd name="T7" fmla="*/ 623 h 1984"/>
                  <a:gd name="T8" fmla="*/ 425 w 1162"/>
                  <a:gd name="T9" fmla="*/ 708 h 1984"/>
                  <a:gd name="T10" fmla="*/ 510 w 1162"/>
                  <a:gd name="T11" fmla="*/ 737 h 1984"/>
                  <a:gd name="T12" fmla="*/ 538 w 1162"/>
                  <a:gd name="T13" fmla="*/ 708 h 1984"/>
                  <a:gd name="T14" fmla="*/ 652 w 1162"/>
                  <a:gd name="T15" fmla="*/ 737 h 1984"/>
                  <a:gd name="T16" fmla="*/ 652 w 1162"/>
                  <a:gd name="T17" fmla="*/ 850 h 1984"/>
                  <a:gd name="T18" fmla="*/ 652 w 1162"/>
                  <a:gd name="T19" fmla="*/ 878 h 1984"/>
                  <a:gd name="T20" fmla="*/ 567 w 1162"/>
                  <a:gd name="T21" fmla="*/ 935 h 1984"/>
                  <a:gd name="T22" fmla="*/ 652 w 1162"/>
                  <a:gd name="T23" fmla="*/ 1020 h 1984"/>
                  <a:gd name="T24" fmla="*/ 595 w 1162"/>
                  <a:gd name="T25" fmla="*/ 1219 h 1984"/>
                  <a:gd name="T26" fmla="*/ 652 w 1162"/>
                  <a:gd name="T27" fmla="*/ 1360 h 1984"/>
                  <a:gd name="T28" fmla="*/ 595 w 1162"/>
                  <a:gd name="T29" fmla="*/ 1502 h 1984"/>
                  <a:gd name="T30" fmla="*/ 680 w 1162"/>
                  <a:gd name="T31" fmla="*/ 1587 h 1984"/>
                  <a:gd name="T32" fmla="*/ 765 w 1162"/>
                  <a:gd name="T33" fmla="*/ 1644 h 1984"/>
                  <a:gd name="T34" fmla="*/ 765 w 1162"/>
                  <a:gd name="T35" fmla="*/ 1701 h 1984"/>
                  <a:gd name="T36" fmla="*/ 794 w 1162"/>
                  <a:gd name="T37" fmla="*/ 1757 h 1984"/>
                  <a:gd name="T38" fmla="*/ 765 w 1162"/>
                  <a:gd name="T39" fmla="*/ 1842 h 1984"/>
                  <a:gd name="T40" fmla="*/ 822 w 1162"/>
                  <a:gd name="T41" fmla="*/ 1956 h 1984"/>
                  <a:gd name="T42" fmla="*/ 907 w 1162"/>
                  <a:gd name="T43" fmla="*/ 1984 h 1984"/>
                  <a:gd name="T44" fmla="*/ 907 w 1162"/>
                  <a:gd name="T45" fmla="*/ 1927 h 1984"/>
                  <a:gd name="T46" fmla="*/ 1020 w 1162"/>
                  <a:gd name="T47" fmla="*/ 1899 h 1984"/>
                  <a:gd name="T48" fmla="*/ 992 w 1162"/>
                  <a:gd name="T49" fmla="*/ 1814 h 1984"/>
                  <a:gd name="T50" fmla="*/ 1105 w 1162"/>
                  <a:gd name="T51" fmla="*/ 1786 h 1984"/>
                  <a:gd name="T52" fmla="*/ 1105 w 1162"/>
                  <a:gd name="T53" fmla="*/ 1729 h 1984"/>
                  <a:gd name="T54" fmla="*/ 1162 w 1162"/>
                  <a:gd name="T55" fmla="*/ 1701 h 1984"/>
                  <a:gd name="T56" fmla="*/ 1105 w 1162"/>
                  <a:gd name="T57" fmla="*/ 1559 h 1984"/>
                  <a:gd name="T58" fmla="*/ 1134 w 1162"/>
                  <a:gd name="T59" fmla="*/ 1474 h 1984"/>
                  <a:gd name="T60" fmla="*/ 935 w 1162"/>
                  <a:gd name="T61" fmla="*/ 1360 h 1984"/>
                  <a:gd name="T62" fmla="*/ 907 w 1162"/>
                  <a:gd name="T63" fmla="*/ 1247 h 1984"/>
                  <a:gd name="T64" fmla="*/ 850 w 1162"/>
                  <a:gd name="T65" fmla="*/ 1247 h 1984"/>
                  <a:gd name="T66" fmla="*/ 822 w 1162"/>
                  <a:gd name="T67" fmla="*/ 1134 h 1984"/>
                  <a:gd name="T68" fmla="*/ 850 w 1162"/>
                  <a:gd name="T69" fmla="*/ 1105 h 1984"/>
                  <a:gd name="T70" fmla="*/ 822 w 1162"/>
                  <a:gd name="T71" fmla="*/ 992 h 1984"/>
                  <a:gd name="T72" fmla="*/ 879 w 1162"/>
                  <a:gd name="T73" fmla="*/ 935 h 1984"/>
                  <a:gd name="T74" fmla="*/ 907 w 1162"/>
                  <a:gd name="T75" fmla="*/ 907 h 1984"/>
                  <a:gd name="T76" fmla="*/ 850 w 1162"/>
                  <a:gd name="T77" fmla="*/ 765 h 1984"/>
                  <a:gd name="T78" fmla="*/ 794 w 1162"/>
                  <a:gd name="T79" fmla="*/ 765 h 1984"/>
                  <a:gd name="T80" fmla="*/ 822 w 1162"/>
                  <a:gd name="T81" fmla="*/ 708 h 1984"/>
                  <a:gd name="T82" fmla="*/ 765 w 1162"/>
                  <a:gd name="T83" fmla="*/ 623 h 1984"/>
                  <a:gd name="T84" fmla="*/ 794 w 1162"/>
                  <a:gd name="T85" fmla="*/ 595 h 1984"/>
                  <a:gd name="T86" fmla="*/ 765 w 1162"/>
                  <a:gd name="T87" fmla="*/ 510 h 1984"/>
                  <a:gd name="T88" fmla="*/ 652 w 1162"/>
                  <a:gd name="T89" fmla="*/ 510 h 1984"/>
                  <a:gd name="T90" fmla="*/ 652 w 1162"/>
                  <a:gd name="T91" fmla="*/ 425 h 1984"/>
                  <a:gd name="T92" fmla="*/ 567 w 1162"/>
                  <a:gd name="T93" fmla="*/ 368 h 1984"/>
                  <a:gd name="T94" fmla="*/ 538 w 1162"/>
                  <a:gd name="T95" fmla="*/ 396 h 1984"/>
                  <a:gd name="T96" fmla="*/ 510 w 1162"/>
                  <a:gd name="T97" fmla="*/ 311 h 1984"/>
                  <a:gd name="T98" fmla="*/ 453 w 1162"/>
                  <a:gd name="T99" fmla="*/ 283 h 1984"/>
                  <a:gd name="T100" fmla="*/ 453 w 1162"/>
                  <a:gd name="T101" fmla="*/ 198 h 1984"/>
                  <a:gd name="T102" fmla="*/ 368 w 1162"/>
                  <a:gd name="T103" fmla="*/ 170 h 1984"/>
                  <a:gd name="T104" fmla="*/ 425 w 1162"/>
                  <a:gd name="T105" fmla="*/ 113 h 1984"/>
                  <a:gd name="T106" fmla="*/ 283 w 1162"/>
                  <a:gd name="T107" fmla="*/ 0 h 1984"/>
                  <a:gd name="T108" fmla="*/ 255 w 1162"/>
                  <a:gd name="T109" fmla="*/ 0 h 1984"/>
                  <a:gd name="T110" fmla="*/ 255 w 1162"/>
                  <a:gd name="T111" fmla="*/ 85 h 1984"/>
                  <a:gd name="T112" fmla="*/ 170 w 1162"/>
                  <a:gd name="T113" fmla="*/ 85 h 1984"/>
                  <a:gd name="T114" fmla="*/ 170 w 1162"/>
                  <a:gd name="T115" fmla="*/ 141 h 1984"/>
                  <a:gd name="T116" fmla="*/ 198 w 1162"/>
                  <a:gd name="T117" fmla="*/ 170 h 1984"/>
                  <a:gd name="T118" fmla="*/ 170 w 1162"/>
                  <a:gd name="T119" fmla="*/ 198 h 1984"/>
                  <a:gd name="T120" fmla="*/ 0 w 1162"/>
                  <a:gd name="T121" fmla="*/ 113 h 1984"/>
                  <a:gd name="T122" fmla="*/ 28 w 1162"/>
                  <a:gd name="T123" fmla="*/ 255 h 1984"/>
                  <a:gd name="T124" fmla="*/ 85 w 1162"/>
                  <a:gd name="T125" fmla="*/ 311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2" h="1984">
                    <a:moveTo>
                      <a:pt x="85" y="311"/>
                    </a:moveTo>
                    <a:lnTo>
                      <a:pt x="198" y="368"/>
                    </a:lnTo>
                    <a:lnTo>
                      <a:pt x="283" y="510"/>
                    </a:lnTo>
                    <a:lnTo>
                      <a:pt x="453" y="623"/>
                    </a:lnTo>
                    <a:lnTo>
                      <a:pt x="425" y="708"/>
                    </a:lnTo>
                    <a:lnTo>
                      <a:pt x="510" y="737"/>
                    </a:lnTo>
                    <a:lnTo>
                      <a:pt x="538" y="708"/>
                    </a:lnTo>
                    <a:lnTo>
                      <a:pt x="652" y="737"/>
                    </a:lnTo>
                    <a:lnTo>
                      <a:pt x="652" y="850"/>
                    </a:lnTo>
                    <a:lnTo>
                      <a:pt x="652" y="878"/>
                    </a:lnTo>
                    <a:lnTo>
                      <a:pt x="567" y="935"/>
                    </a:lnTo>
                    <a:lnTo>
                      <a:pt x="652" y="1020"/>
                    </a:lnTo>
                    <a:lnTo>
                      <a:pt x="595" y="1219"/>
                    </a:lnTo>
                    <a:lnTo>
                      <a:pt x="652" y="1360"/>
                    </a:lnTo>
                    <a:lnTo>
                      <a:pt x="595" y="1502"/>
                    </a:lnTo>
                    <a:lnTo>
                      <a:pt x="680" y="1587"/>
                    </a:lnTo>
                    <a:lnTo>
                      <a:pt x="765" y="1644"/>
                    </a:lnTo>
                    <a:lnTo>
                      <a:pt x="765" y="1701"/>
                    </a:lnTo>
                    <a:lnTo>
                      <a:pt x="794" y="1757"/>
                    </a:lnTo>
                    <a:lnTo>
                      <a:pt x="765" y="1842"/>
                    </a:lnTo>
                    <a:lnTo>
                      <a:pt x="822" y="1956"/>
                    </a:lnTo>
                    <a:lnTo>
                      <a:pt x="907" y="1984"/>
                    </a:lnTo>
                    <a:lnTo>
                      <a:pt x="907" y="1927"/>
                    </a:lnTo>
                    <a:lnTo>
                      <a:pt x="1020" y="1899"/>
                    </a:lnTo>
                    <a:lnTo>
                      <a:pt x="992" y="1814"/>
                    </a:lnTo>
                    <a:lnTo>
                      <a:pt x="1105" y="1786"/>
                    </a:lnTo>
                    <a:lnTo>
                      <a:pt x="1105" y="1729"/>
                    </a:lnTo>
                    <a:lnTo>
                      <a:pt x="1162" y="1701"/>
                    </a:lnTo>
                    <a:lnTo>
                      <a:pt x="1105" y="1559"/>
                    </a:lnTo>
                    <a:lnTo>
                      <a:pt x="1134" y="1474"/>
                    </a:lnTo>
                    <a:lnTo>
                      <a:pt x="935" y="1360"/>
                    </a:lnTo>
                    <a:lnTo>
                      <a:pt x="907" y="1247"/>
                    </a:lnTo>
                    <a:lnTo>
                      <a:pt x="850" y="1247"/>
                    </a:lnTo>
                    <a:lnTo>
                      <a:pt x="822" y="1134"/>
                    </a:lnTo>
                    <a:lnTo>
                      <a:pt x="850" y="1105"/>
                    </a:lnTo>
                    <a:lnTo>
                      <a:pt x="822" y="992"/>
                    </a:lnTo>
                    <a:lnTo>
                      <a:pt x="879" y="935"/>
                    </a:lnTo>
                    <a:lnTo>
                      <a:pt x="907" y="907"/>
                    </a:lnTo>
                    <a:lnTo>
                      <a:pt x="850" y="765"/>
                    </a:lnTo>
                    <a:lnTo>
                      <a:pt x="794" y="765"/>
                    </a:lnTo>
                    <a:lnTo>
                      <a:pt x="822" y="708"/>
                    </a:lnTo>
                    <a:lnTo>
                      <a:pt x="765" y="623"/>
                    </a:lnTo>
                    <a:lnTo>
                      <a:pt x="794" y="595"/>
                    </a:lnTo>
                    <a:lnTo>
                      <a:pt x="765" y="510"/>
                    </a:lnTo>
                    <a:lnTo>
                      <a:pt x="652" y="510"/>
                    </a:lnTo>
                    <a:lnTo>
                      <a:pt x="652" y="425"/>
                    </a:lnTo>
                    <a:lnTo>
                      <a:pt x="567" y="368"/>
                    </a:lnTo>
                    <a:lnTo>
                      <a:pt x="538" y="396"/>
                    </a:lnTo>
                    <a:lnTo>
                      <a:pt x="510" y="311"/>
                    </a:lnTo>
                    <a:lnTo>
                      <a:pt x="453" y="283"/>
                    </a:lnTo>
                    <a:lnTo>
                      <a:pt x="453" y="198"/>
                    </a:lnTo>
                    <a:lnTo>
                      <a:pt x="368" y="170"/>
                    </a:lnTo>
                    <a:lnTo>
                      <a:pt x="425" y="113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55" y="85"/>
                    </a:lnTo>
                    <a:lnTo>
                      <a:pt x="170" y="85"/>
                    </a:lnTo>
                    <a:lnTo>
                      <a:pt x="170" y="141"/>
                    </a:lnTo>
                    <a:lnTo>
                      <a:pt x="198" y="170"/>
                    </a:lnTo>
                    <a:lnTo>
                      <a:pt x="170" y="198"/>
                    </a:lnTo>
                    <a:lnTo>
                      <a:pt x="0" y="113"/>
                    </a:lnTo>
                    <a:lnTo>
                      <a:pt x="28" y="255"/>
                    </a:lnTo>
                    <a:lnTo>
                      <a:pt x="85" y="3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663" y="432"/>
                <a:ext cx="1701" cy="1729"/>
              </a:xfrm>
              <a:custGeom>
                <a:avLst/>
                <a:gdLst>
                  <a:gd name="T0" fmla="*/ 114 w 1701"/>
                  <a:gd name="T1" fmla="*/ 1559 h 1729"/>
                  <a:gd name="T2" fmla="*/ 284 w 1701"/>
                  <a:gd name="T3" fmla="*/ 1530 h 1729"/>
                  <a:gd name="T4" fmla="*/ 255 w 1701"/>
                  <a:gd name="T5" fmla="*/ 1389 h 1729"/>
                  <a:gd name="T6" fmla="*/ 425 w 1701"/>
                  <a:gd name="T7" fmla="*/ 1474 h 1729"/>
                  <a:gd name="T8" fmla="*/ 397 w 1701"/>
                  <a:gd name="T9" fmla="*/ 1389 h 1729"/>
                  <a:gd name="T10" fmla="*/ 539 w 1701"/>
                  <a:gd name="T11" fmla="*/ 1332 h 1729"/>
                  <a:gd name="T12" fmla="*/ 539 w 1701"/>
                  <a:gd name="T13" fmla="*/ 1275 h 1729"/>
                  <a:gd name="T14" fmla="*/ 624 w 1701"/>
                  <a:gd name="T15" fmla="*/ 1219 h 1729"/>
                  <a:gd name="T16" fmla="*/ 652 w 1701"/>
                  <a:gd name="T17" fmla="*/ 1134 h 1729"/>
                  <a:gd name="T18" fmla="*/ 737 w 1701"/>
                  <a:gd name="T19" fmla="*/ 1304 h 1729"/>
                  <a:gd name="T20" fmla="*/ 822 w 1701"/>
                  <a:gd name="T21" fmla="*/ 1417 h 1729"/>
                  <a:gd name="T22" fmla="*/ 907 w 1701"/>
                  <a:gd name="T23" fmla="*/ 1530 h 1729"/>
                  <a:gd name="T24" fmla="*/ 1021 w 1701"/>
                  <a:gd name="T25" fmla="*/ 1559 h 1729"/>
                  <a:gd name="T26" fmla="*/ 1134 w 1701"/>
                  <a:gd name="T27" fmla="*/ 1644 h 1729"/>
                  <a:gd name="T28" fmla="*/ 1304 w 1701"/>
                  <a:gd name="T29" fmla="*/ 1644 h 1729"/>
                  <a:gd name="T30" fmla="*/ 1361 w 1701"/>
                  <a:gd name="T31" fmla="*/ 1530 h 1729"/>
                  <a:gd name="T32" fmla="*/ 1503 w 1701"/>
                  <a:gd name="T33" fmla="*/ 1530 h 1729"/>
                  <a:gd name="T34" fmla="*/ 1531 w 1701"/>
                  <a:gd name="T35" fmla="*/ 1417 h 1729"/>
                  <a:gd name="T36" fmla="*/ 1418 w 1701"/>
                  <a:gd name="T37" fmla="*/ 1275 h 1729"/>
                  <a:gd name="T38" fmla="*/ 1531 w 1701"/>
                  <a:gd name="T39" fmla="*/ 1077 h 1729"/>
                  <a:gd name="T40" fmla="*/ 1559 w 1701"/>
                  <a:gd name="T41" fmla="*/ 935 h 1729"/>
                  <a:gd name="T42" fmla="*/ 1616 w 1701"/>
                  <a:gd name="T43" fmla="*/ 793 h 1729"/>
                  <a:gd name="T44" fmla="*/ 1673 w 1701"/>
                  <a:gd name="T45" fmla="*/ 652 h 1729"/>
                  <a:gd name="T46" fmla="*/ 1559 w 1701"/>
                  <a:gd name="T47" fmla="*/ 623 h 1729"/>
                  <a:gd name="T48" fmla="*/ 1531 w 1701"/>
                  <a:gd name="T49" fmla="*/ 510 h 1729"/>
                  <a:gd name="T50" fmla="*/ 1503 w 1701"/>
                  <a:gd name="T51" fmla="*/ 368 h 1729"/>
                  <a:gd name="T52" fmla="*/ 1616 w 1701"/>
                  <a:gd name="T53" fmla="*/ 255 h 1729"/>
                  <a:gd name="T54" fmla="*/ 1644 w 1701"/>
                  <a:gd name="T55" fmla="*/ 141 h 1729"/>
                  <a:gd name="T56" fmla="*/ 1559 w 1701"/>
                  <a:gd name="T57" fmla="*/ 56 h 1729"/>
                  <a:gd name="T58" fmla="*/ 1191 w 1701"/>
                  <a:gd name="T59" fmla="*/ 113 h 1729"/>
                  <a:gd name="T60" fmla="*/ 1134 w 1701"/>
                  <a:gd name="T61" fmla="*/ 311 h 1729"/>
                  <a:gd name="T62" fmla="*/ 964 w 1701"/>
                  <a:gd name="T63" fmla="*/ 453 h 1729"/>
                  <a:gd name="T64" fmla="*/ 907 w 1701"/>
                  <a:gd name="T65" fmla="*/ 482 h 1729"/>
                  <a:gd name="T66" fmla="*/ 681 w 1701"/>
                  <a:gd name="T67" fmla="*/ 595 h 1729"/>
                  <a:gd name="T68" fmla="*/ 567 w 1701"/>
                  <a:gd name="T69" fmla="*/ 510 h 1729"/>
                  <a:gd name="T70" fmla="*/ 454 w 1701"/>
                  <a:gd name="T71" fmla="*/ 595 h 1729"/>
                  <a:gd name="T72" fmla="*/ 312 w 1701"/>
                  <a:gd name="T73" fmla="*/ 567 h 1729"/>
                  <a:gd name="T74" fmla="*/ 255 w 1701"/>
                  <a:gd name="T75" fmla="*/ 623 h 1729"/>
                  <a:gd name="T76" fmla="*/ 312 w 1701"/>
                  <a:gd name="T77" fmla="*/ 737 h 1729"/>
                  <a:gd name="T78" fmla="*/ 199 w 1701"/>
                  <a:gd name="T79" fmla="*/ 878 h 1729"/>
                  <a:gd name="T80" fmla="*/ 199 w 1701"/>
                  <a:gd name="T81" fmla="*/ 935 h 1729"/>
                  <a:gd name="T82" fmla="*/ 0 w 1701"/>
                  <a:gd name="T83" fmla="*/ 1587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01" h="1729">
                    <a:moveTo>
                      <a:pt x="0" y="1587"/>
                    </a:moveTo>
                    <a:lnTo>
                      <a:pt x="114" y="1559"/>
                    </a:lnTo>
                    <a:lnTo>
                      <a:pt x="142" y="1502"/>
                    </a:lnTo>
                    <a:lnTo>
                      <a:pt x="284" y="1530"/>
                    </a:lnTo>
                    <a:lnTo>
                      <a:pt x="227" y="1389"/>
                    </a:lnTo>
                    <a:lnTo>
                      <a:pt x="255" y="1389"/>
                    </a:lnTo>
                    <a:lnTo>
                      <a:pt x="369" y="1474"/>
                    </a:lnTo>
                    <a:lnTo>
                      <a:pt x="425" y="1474"/>
                    </a:lnTo>
                    <a:lnTo>
                      <a:pt x="454" y="1445"/>
                    </a:lnTo>
                    <a:lnTo>
                      <a:pt x="397" y="1389"/>
                    </a:lnTo>
                    <a:lnTo>
                      <a:pt x="369" y="1247"/>
                    </a:lnTo>
                    <a:lnTo>
                      <a:pt x="539" y="1332"/>
                    </a:lnTo>
                    <a:lnTo>
                      <a:pt x="567" y="1304"/>
                    </a:lnTo>
                    <a:lnTo>
                      <a:pt x="539" y="1275"/>
                    </a:lnTo>
                    <a:lnTo>
                      <a:pt x="539" y="1219"/>
                    </a:lnTo>
                    <a:lnTo>
                      <a:pt x="624" y="1219"/>
                    </a:lnTo>
                    <a:lnTo>
                      <a:pt x="624" y="1134"/>
                    </a:lnTo>
                    <a:lnTo>
                      <a:pt x="652" y="1134"/>
                    </a:lnTo>
                    <a:lnTo>
                      <a:pt x="794" y="1247"/>
                    </a:lnTo>
                    <a:lnTo>
                      <a:pt x="737" y="1304"/>
                    </a:lnTo>
                    <a:lnTo>
                      <a:pt x="822" y="1332"/>
                    </a:lnTo>
                    <a:lnTo>
                      <a:pt x="822" y="1417"/>
                    </a:lnTo>
                    <a:lnTo>
                      <a:pt x="879" y="1445"/>
                    </a:lnTo>
                    <a:lnTo>
                      <a:pt x="907" y="1530"/>
                    </a:lnTo>
                    <a:lnTo>
                      <a:pt x="936" y="1502"/>
                    </a:lnTo>
                    <a:lnTo>
                      <a:pt x="1021" y="1559"/>
                    </a:lnTo>
                    <a:lnTo>
                      <a:pt x="1021" y="1644"/>
                    </a:lnTo>
                    <a:lnTo>
                      <a:pt x="1134" y="1644"/>
                    </a:lnTo>
                    <a:lnTo>
                      <a:pt x="1163" y="1729"/>
                    </a:lnTo>
                    <a:lnTo>
                      <a:pt x="1304" y="1644"/>
                    </a:lnTo>
                    <a:lnTo>
                      <a:pt x="1389" y="1616"/>
                    </a:lnTo>
                    <a:lnTo>
                      <a:pt x="1361" y="1530"/>
                    </a:lnTo>
                    <a:lnTo>
                      <a:pt x="1389" y="1502"/>
                    </a:lnTo>
                    <a:lnTo>
                      <a:pt x="1503" y="1530"/>
                    </a:lnTo>
                    <a:lnTo>
                      <a:pt x="1531" y="1502"/>
                    </a:lnTo>
                    <a:lnTo>
                      <a:pt x="1531" y="1417"/>
                    </a:lnTo>
                    <a:lnTo>
                      <a:pt x="1418" y="1360"/>
                    </a:lnTo>
                    <a:lnTo>
                      <a:pt x="1418" y="1275"/>
                    </a:lnTo>
                    <a:lnTo>
                      <a:pt x="1531" y="1190"/>
                    </a:lnTo>
                    <a:lnTo>
                      <a:pt x="1531" y="1077"/>
                    </a:lnTo>
                    <a:lnTo>
                      <a:pt x="1644" y="963"/>
                    </a:lnTo>
                    <a:lnTo>
                      <a:pt x="1559" y="935"/>
                    </a:lnTo>
                    <a:lnTo>
                      <a:pt x="1559" y="822"/>
                    </a:lnTo>
                    <a:lnTo>
                      <a:pt x="1616" y="793"/>
                    </a:lnTo>
                    <a:lnTo>
                      <a:pt x="1616" y="737"/>
                    </a:lnTo>
                    <a:lnTo>
                      <a:pt x="1673" y="652"/>
                    </a:lnTo>
                    <a:lnTo>
                      <a:pt x="1616" y="595"/>
                    </a:lnTo>
                    <a:lnTo>
                      <a:pt x="1559" y="623"/>
                    </a:lnTo>
                    <a:lnTo>
                      <a:pt x="1503" y="538"/>
                    </a:lnTo>
                    <a:lnTo>
                      <a:pt x="1531" y="510"/>
                    </a:lnTo>
                    <a:lnTo>
                      <a:pt x="1559" y="425"/>
                    </a:lnTo>
                    <a:lnTo>
                      <a:pt x="1503" y="368"/>
                    </a:lnTo>
                    <a:lnTo>
                      <a:pt x="1588" y="311"/>
                    </a:lnTo>
                    <a:lnTo>
                      <a:pt x="1616" y="255"/>
                    </a:lnTo>
                    <a:lnTo>
                      <a:pt x="1701" y="226"/>
                    </a:lnTo>
                    <a:lnTo>
                      <a:pt x="1644" y="141"/>
                    </a:lnTo>
                    <a:lnTo>
                      <a:pt x="1559" y="141"/>
                    </a:lnTo>
                    <a:lnTo>
                      <a:pt x="1559" y="56"/>
                    </a:lnTo>
                    <a:lnTo>
                      <a:pt x="1361" y="0"/>
                    </a:lnTo>
                    <a:lnTo>
                      <a:pt x="1191" y="113"/>
                    </a:lnTo>
                    <a:lnTo>
                      <a:pt x="1191" y="226"/>
                    </a:lnTo>
                    <a:lnTo>
                      <a:pt x="1134" y="311"/>
                    </a:lnTo>
                    <a:lnTo>
                      <a:pt x="1106" y="453"/>
                    </a:lnTo>
                    <a:lnTo>
                      <a:pt x="964" y="453"/>
                    </a:lnTo>
                    <a:lnTo>
                      <a:pt x="964" y="510"/>
                    </a:lnTo>
                    <a:lnTo>
                      <a:pt x="907" y="482"/>
                    </a:lnTo>
                    <a:lnTo>
                      <a:pt x="822" y="567"/>
                    </a:lnTo>
                    <a:lnTo>
                      <a:pt x="681" y="595"/>
                    </a:lnTo>
                    <a:lnTo>
                      <a:pt x="596" y="538"/>
                    </a:lnTo>
                    <a:lnTo>
                      <a:pt x="567" y="510"/>
                    </a:lnTo>
                    <a:lnTo>
                      <a:pt x="482" y="510"/>
                    </a:lnTo>
                    <a:lnTo>
                      <a:pt x="454" y="595"/>
                    </a:lnTo>
                    <a:lnTo>
                      <a:pt x="397" y="652"/>
                    </a:lnTo>
                    <a:lnTo>
                      <a:pt x="312" y="567"/>
                    </a:lnTo>
                    <a:lnTo>
                      <a:pt x="284" y="623"/>
                    </a:lnTo>
                    <a:lnTo>
                      <a:pt x="255" y="623"/>
                    </a:lnTo>
                    <a:lnTo>
                      <a:pt x="255" y="737"/>
                    </a:lnTo>
                    <a:lnTo>
                      <a:pt x="312" y="737"/>
                    </a:lnTo>
                    <a:lnTo>
                      <a:pt x="199" y="793"/>
                    </a:lnTo>
                    <a:lnTo>
                      <a:pt x="199" y="878"/>
                    </a:lnTo>
                    <a:lnTo>
                      <a:pt x="255" y="935"/>
                    </a:lnTo>
                    <a:lnTo>
                      <a:pt x="199" y="935"/>
                    </a:lnTo>
                    <a:lnTo>
                      <a:pt x="114" y="1247"/>
                    </a:lnTo>
                    <a:lnTo>
                      <a:pt x="0" y="158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975" y="176"/>
                <a:ext cx="1049" cy="908"/>
              </a:xfrm>
              <a:custGeom>
                <a:avLst/>
                <a:gdLst>
                  <a:gd name="T0" fmla="*/ 1049 w 1049"/>
                  <a:gd name="T1" fmla="*/ 256 h 908"/>
                  <a:gd name="T2" fmla="*/ 879 w 1049"/>
                  <a:gd name="T3" fmla="*/ 369 h 908"/>
                  <a:gd name="T4" fmla="*/ 879 w 1049"/>
                  <a:gd name="T5" fmla="*/ 482 h 908"/>
                  <a:gd name="T6" fmla="*/ 822 w 1049"/>
                  <a:gd name="T7" fmla="*/ 567 h 908"/>
                  <a:gd name="T8" fmla="*/ 794 w 1049"/>
                  <a:gd name="T9" fmla="*/ 709 h 908"/>
                  <a:gd name="T10" fmla="*/ 652 w 1049"/>
                  <a:gd name="T11" fmla="*/ 709 h 908"/>
                  <a:gd name="T12" fmla="*/ 652 w 1049"/>
                  <a:gd name="T13" fmla="*/ 766 h 908"/>
                  <a:gd name="T14" fmla="*/ 595 w 1049"/>
                  <a:gd name="T15" fmla="*/ 738 h 908"/>
                  <a:gd name="T16" fmla="*/ 510 w 1049"/>
                  <a:gd name="T17" fmla="*/ 823 h 908"/>
                  <a:gd name="T18" fmla="*/ 369 w 1049"/>
                  <a:gd name="T19" fmla="*/ 851 h 908"/>
                  <a:gd name="T20" fmla="*/ 284 w 1049"/>
                  <a:gd name="T21" fmla="*/ 794 h 908"/>
                  <a:gd name="T22" fmla="*/ 255 w 1049"/>
                  <a:gd name="T23" fmla="*/ 766 h 908"/>
                  <a:gd name="T24" fmla="*/ 170 w 1049"/>
                  <a:gd name="T25" fmla="*/ 766 h 908"/>
                  <a:gd name="T26" fmla="*/ 142 w 1049"/>
                  <a:gd name="T27" fmla="*/ 851 h 908"/>
                  <a:gd name="T28" fmla="*/ 85 w 1049"/>
                  <a:gd name="T29" fmla="*/ 908 h 908"/>
                  <a:gd name="T30" fmla="*/ 0 w 1049"/>
                  <a:gd name="T31" fmla="*/ 823 h 908"/>
                  <a:gd name="T32" fmla="*/ 85 w 1049"/>
                  <a:gd name="T33" fmla="*/ 652 h 908"/>
                  <a:gd name="T34" fmla="*/ 142 w 1049"/>
                  <a:gd name="T35" fmla="*/ 426 h 908"/>
                  <a:gd name="T36" fmla="*/ 142 w 1049"/>
                  <a:gd name="T37" fmla="*/ 312 h 908"/>
                  <a:gd name="T38" fmla="*/ 199 w 1049"/>
                  <a:gd name="T39" fmla="*/ 171 h 908"/>
                  <a:gd name="T40" fmla="*/ 142 w 1049"/>
                  <a:gd name="T41" fmla="*/ 86 h 908"/>
                  <a:gd name="T42" fmla="*/ 284 w 1049"/>
                  <a:gd name="T43" fmla="*/ 57 h 908"/>
                  <a:gd name="T44" fmla="*/ 624 w 1049"/>
                  <a:gd name="T45" fmla="*/ 142 h 908"/>
                  <a:gd name="T46" fmla="*/ 737 w 1049"/>
                  <a:gd name="T47" fmla="*/ 57 h 908"/>
                  <a:gd name="T48" fmla="*/ 1021 w 1049"/>
                  <a:gd name="T49" fmla="*/ 0 h 908"/>
                  <a:gd name="T50" fmla="*/ 992 w 1049"/>
                  <a:gd name="T51" fmla="*/ 114 h 908"/>
                  <a:gd name="T52" fmla="*/ 1021 w 1049"/>
                  <a:gd name="T53" fmla="*/ 199 h 908"/>
                  <a:gd name="T54" fmla="*/ 992 w 1049"/>
                  <a:gd name="T55" fmla="*/ 227 h 908"/>
                  <a:gd name="T56" fmla="*/ 1049 w 1049"/>
                  <a:gd name="T57" fmla="*/ 256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49" h="908">
                    <a:moveTo>
                      <a:pt x="1049" y="256"/>
                    </a:moveTo>
                    <a:lnTo>
                      <a:pt x="879" y="369"/>
                    </a:lnTo>
                    <a:lnTo>
                      <a:pt x="879" y="482"/>
                    </a:lnTo>
                    <a:lnTo>
                      <a:pt x="822" y="567"/>
                    </a:lnTo>
                    <a:lnTo>
                      <a:pt x="794" y="709"/>
                    </a:lnTo>
                    <a:lnTo>
                      <a:pt x="652" y="709"/>
                    </a:lnTo>
                    <a:lnTo>
                      <a:pt x="652" y="766"/>
                    </a:lnTo>
                    <a:lnTo>
                      <a:pt x="595" y="738"/>
                    </a:lnTo>
                    <a:lnTo>
                      <a:pt x="510" y="823"/>
                    </a:lnTo>
                    <a:lnTo>
                      <a:pt x="369" y="851"/>
                    </a:lnTo>
                    <a:lnTo>
                      <a:pt x="284" y="794"/>
                    </a:lnTo>
                    <a:lnTo>
                      <a:pt x="255" y="766"/>
                    </a:lnTo>
                    <a:lnTo>
                      <a:pt x="170" y="766"/>
                    </a:lnTo>
                    <a:lnTo>
                      <a:pt x="142" y="851"/>
                    </a:lnTo>
                    <a:lnTo>
                      <a:pt x="85" y="908"/>
                    </a:lnTo>
                    <a:lnTo>
                      <a:pt x="0" y="823"/>
                    </a:lnTo>
                    <a:lnTo>
                      <a:pt x="85" y="652"/>
                    </a:lnTo>
                    <a:lnTo>
                      <a:pt x="142" y="426"/>
                    </a:lnTo>
                    <a:lnTo>
                      <a:pt x="142" y="312"/>
                    </a:lnTo>
                    <a:lnTo>
                      <a:pt x="199" y="171"/>
                    </a:lnTo>
                    <a:lnTo>
                      <a:pt x="142" y="86"/>
                    </a:lnTo>
                    <a:lnTo>
                      <a:pt x="284" y="57"/>
                    </a:lnTo>
                    <a:lnTo>
                      <a:pt x="624" y="142"/>
                    </a:lnTo>
                    <a:lnTo>
                      <a:pt x="737" y="57"/>
                    </a:lnTo>
                    <a:lnTo>
                      <a:pt x="1021" y="0"/>
                    </a:lnTo>
                    <a:lnTo>
                      <a:pt x="992" y="114"/>
                    </a:lnTo>
                    <a:lnTo>
                      <a:pt x="1021" y="199"/>
                    </a:lnTo>
                    <a:lnTo>
                      <a:pt x="992" y="227"/>
                    </a:lnTo>
                    <a:lnTo>
                      <a:pt x="1049" y="2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166" y="573"/>
                <a:ext cx="1474" cy="1276"/>
              </a:xfrm>
              <a:custGeom>
                <a:avLst/>
                <a:gdLst>
                  <a:gd name="T0" fmla="*/ 28 w 1474"/>
                  <a:gd name="T1" fmla="*/ 1049 h 1276"/>
                  <a:gd name="T2" fmla="*/ 28 w 1474"/>
                  <a:gd name="T3" fmla="*/ 936 h 1276"/>
                  <a:gd name="T4" fmla="*/ 141 w 1474"/>
                  <a:gd name="T5" fmla="*/ 822 h 1276"/>
                  <a:gd name="T6" fmla="*/ 56 w 1474"/>
                  <a:gd name="T7" fmla="*/ 794 h 1276"/>
                  <a:gd name="T8" fmla="*/ 56 w 1474"/>
                  <a:gd name="T9" fmla="*/ 681 h 1276"/>
                  <a:gd name="T10" fmla="*/ 113 w 1474"/>
                  <a:gd name="T11" fmla="*/ 652 h 1276"/>
                  <a:gd name="T12" fmla="*/ 113 w 1474"/>
                  <a:gd name="T13" fmla="*/ 596 h 1276"/>
                  <a:gd name="T14" fmla="*/ 170 w 1474"/>
                  <a:gd name="T15" fmla="*/ 511 h 1276"/>
                  <a:gd name="T16" fmla="*/ 113 w 1474"/>
                  <a:gd name="T17" fmla="*/ 454 h 1276"/>
                  <a:gd name="T18" fmla="*/ 56 w 1474"/>
                  <a:gd name="T19" fmla="*/ 482 h 1276"/>
                  <a:gd name="T20" fmla="*/ 0 w 1474"/>
                  <a:gd name="T21" fmla="*/ 397 h 1276"/>
                  <a:gd name="T22" fmla="*/ 28 w 1474"/>
                  <a:gd name="T23" fmla="*/ 369 h 1276"/>
                  <a:gd name="T24" fmla="*/ 56 w 1474"/>
                  <a:gd name="T25" fmla="*/ 284 h 1276"/>
                  <a:gd name="T26" fmla="*/ 0 w 1474"/>
                  <a:gd name="T27" fmla="*/ 227 h 1276"/>
                  <a:gd name="T28" fmla="*/ 85 w 1474"/>
                  <a:gd name="T29" fmla="*/ 170 h 1276"/>
                  <a:gd name="T30" fmla="*/ 85 w 1474"/>
                  <a:gd name="T31" fmla="*/ 114 h 1276"/>
                  <a:gd name="T32" fmla="*/ 113 w 1474"/>
                  <a:gd name="T33" fmla="*/ 114 h 1276"/>
                  <a:gd name="T34" fmla="*/ 198 w 1474"/>
                  <a:gd name="T35" fmla="*/ 85 h 1276"/>
                  <a:gd name="T36" fmla="*/ 227 w 1474"/>
                  <a:gd name="T37" fmla="*/ 29 h 1276"/>
                  <a:gd name="T38" fmla="*/ 368 w 1474"/>
                  <a:gd name="T39" fmla="*/ 0 h 1276"/>
                  <a:gd name="T40" fmla="*/ 425 w 1474"/>
                  <a:gd name="T41" fmla="*/ 29 h 1276"/>
                  <a:gd name="T42" fmla="*/ 397 w 1474"/>
                  <a:gd name="T43" fmla="*/ 142 h 1276"/>
                  <a:gd name="T44" fmla="*/ 510 w 1474"/>
                  <a:gd name="T45" fmla="*/ 199 h 1276"/>
                  <a:gd name="T46" fmla="*/ 595 w 1474"/>
                  <a:gd name="T47" fmla="*/ 199 h 1276"/>
                  <a:gd name="T48" fmla="*/ 623 w 1474"/>
                  <a:gd name="T49" fmla="*/ 142 h 1276"/>
                  <a:gd name="T50" fmla="*/ 765 w 1474"/>
                  <a:gd name="T51" fmla="*/ 199 h 1276"/>
                  <a:gd name="T52" fmla="*/ 850 w 1474"/>
                  <a:gd name="T53" fmla="*/ 284 h 1276"/>
                  <a:gd name="T54" fmla="*/ 879 w 1474"/>
                  <a:gd name="T55" fmla="*/ 199 h 1276"/>
                  <a:gd name="T56" fmla="*/ 935 w 1474"/>
                  <a:gd name="T57" fmla="*/ 142 h 1276"/>
                  <a:gd name="T58" fmla="*/ 992 w 1474"/>
                  <a:gd name="T59" fmla="*/ 199 h 1276"/>
                  <a:gd name="T60" fmla="*/ 1105 w 1474"/>
                  <a:gd name="T61" fmla="*/ 199 h 1276"/>
                  <a:gd name="T62" fmla="*/ 1162 w 1474"/>
                  <a:gd name="T63" fmla="*/ 397 h 1276"/>
                  <a:gd name="T64" fmla="*/ 1389 w 1474"/>
                  <a:gd name="T65" fmla="*/ 397 h 1276"/>
                  <a:gd name="T66" fmla="*/ 1474 w 1474"/>
                  <a:gd name="T67" fmla="*/ 482 h 1276"/>
                  <a:gd name="T68" fmla="*/ 1474 w 1474"/>
                  <a:gd name="T69" fmla="*/ 652 h 1276"/>
                  <a:gd name="T70" fmla="*/ 1361 w 1474"/>
                  <a:gd name="T71" fmla="*/ 737 h 1276"/>
                  <a:gd name="T72" fmla="*/ 1332 w 1474"/>
                  <a:gd name="T73" fmla="*/ 681 h 1276"/>
                  <a:gd name="T74" fmla="*/ 1332 w 1474"/>
                  <a:gd name="T75" fmla="*/ 624 h 1276"/>
                  <a:gd name="T76" fmla="*/ 1077 w 1474"/>
                  <a:gd name="T77" fmla="*/ 511 h 1276"/>
                  <a:gd name="T78" fmla="*/ 1020 w 1474"/>
                  <a:gd name="T79" fmla="*/ 596 h 1276"/>
                  <a:gd name="T80" fmla="*/ 850 w 1474"/>
                  <a:gd name="T81" fmla="*/ 596 h 1276"/>
                  <a:gd name="T82" fmla="*/ 737 w 1474"/>
                  <a:gd name="T83" fmla="*/ 737 h 1276"/>
                  <a:gd name="T84" fmla="*/ 794 w 1474"/>
                  <a:gd name="T85" fmla="*/ 879 h 1276"/>
                  <a:gd name="T86" fmla="*/ 737 w 1474"/>
                  <a:gd name="T87" fmla="*/ 964 h 1276"/>
                  <a:gd name="T88" fmla="*/ 737 w 1474"/>
                  <a:gd name="T89" fmla="*/ 1049 h 1276"/>
                  <a:gd name="T90" fmla="*/ 822 w 1474"/>
                  <a:gd name="T91" fmla="*/ 1106 h 1276"/>
                  <a:gd name="T92" fmla="*/ 794 w 1474"/>
                  <a:gd name="T93" fmla="*/ 1134 h 1276"/>
                  <a:gd name="T94" fmla="*/ 794 w 1474"/>
                  <a:gd name="T95" fmla="*/ 1191 h 1276"/>
                  <a:gd name="T96" fmla="*/ 708 w 1474"/>
                  <a:gd name="T97" fmla="*/ 1276 h 1276"/>
                  <a:gd name="T98" fmla="*/ 652 w 1474"/>
                  <a:gd name="T99" fmla="*/ 1276 h 1276"/>
                  <a:gd name="T100" fmla="*/ 652 w 1474"/>
                  <a:gd name="T101" fmla="*/ 1248 h 1276"/>
                  <a:gd name="T102" fmla="*/ 567 w 1474"/>
                  <a:gd name="T103" fmla="*/ 1248 h 1276"/>
                  <a:gd name="T104" fmla="*/ 453 w 1474"/>
                  <a:gd name="T105" fmla="*/ 1078 h 1276"/>
                  <a:gd name="T106" fmla="*/ 198 w 1474"/>
                  <a:gd name="T107" fmla="*/ 1078 h 1276"/>
                  <a:gd name="T108" fmla="*/ 113 w 1474"/>
                  <a:gd name="T109" fmla="*/ 1021 h 1276"/>
                  <a:gd name="T110" fmla="*/ 28 w 1474"/>
                  <a:gd name="T111" fmla="*/ 1049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74" h="1276">
                    <a:moveTo>
                      <a:pt x="28" y="1049"/>
                    </a:moveTo>
                    <a:lnTo>
                      <a:pt x="28" y="936"/>
                    </a:lnTo>
                    <a:lnTo>
                      <a:pt x="141" y="822"/>
                    </a:lnTo>
                    <a:lnTo>
                      <a:pt x="56" y="794"/>
                    </a:lnTo>
                    <a:lnTo>
                      <a:pt x="56" y="681"/>
                    </a:lnTo>
                    <a:lnTo>
                      <a:pt x="113" y="652"/>
                    </a:lnTo>
                    <a:lnTo>
                      <a:pt x="113" y="596"/>
                    </a:lnTo>
                    <a:lnTo>
                      <a:pt x="170" y="511"/>
                    </a:lnTo>
                    <a:lnTo>
                      <a:pt x="113" y="454"/>
                    </a:lnTo>
                    <a:lnTo>
                      <a:pt x="56" y="482"/>
                    </a:lnTo>
                    <a:lnTo>
                      <a:pt x="0" y="397"/>
                    </a:lnTo>
                    <a:lnTo>
                      <a:pt x="28" y="369"/>
                    </a:lnTo>
                    <a:lnTo>
                      <a:pt x="56" y="284"/>
                    </a:lnTo>
                    <a:lnTo>
                      <a:pt x="0" y="227"/>
                    </a:lnTo>
                    <a:lnTo>
                      <a:pt x="85" y="170"/>
                    </a:lnTo>
                    <a:lnTo>
                      <a:pt x="85" y="114"/>
                    </a:lnTo>
                    <a:lnTo>
                      <a:pt x="113" y="114"/>
                    </a:lnTo>
                    <a:lnTo>
                      <a:pt x="198" y="85"/>
                    </a:lnTo>
                    <a:lnTo>
                      <a:pt x="227" y="29"/>
                    </a:lnTo>
                    <a:lnTo>
                      <a:pt x="368" y="0"/>
                    </a:lnTo>
                    <a:lnTo>
                      <a:pt x="425" y="29"/>
                    </a:lnTo>
                    <a:lnTo>
                      <a:pt x="397" y="142"/>
                    </a:lnTo>
                    <a:lnTo>
                      <a:pt x="510" y="199"/>
                    </a:lnTo>
                    <a:lnTo>
                      <a:pt x="595" y="199"/>
                    </a:lnTo>
                    <a:lnTo>
                      <a:pt x="623" y="142"/>
                    </a:lnTo>
                    <a:lnTo>
                      <a:pt x="765" y="199"/>
                    </a:lnTo>
                    <a:lnTo>
                      <a:pt x="850" y="284"/>
                    </a:lnTo>
                    <a:lnTo>
                      <a:pt x="879" y="199"/>
                    </a:lnTo>
                    <a:lnTo>
                      <a:pt x="935" y="142"/>
                    </a:lnTo>
                    <a:lnTo>
                      <a:pt x="992" y="199"/>
                    </a:lnTo>
                    <a:lnTo>
                      <a:pt x="1105" y="199"/>
                    </a:lnTo>
                    <a:lnTo>
                      <a:pt x="1162" y="397"/>
                    </a:lnTo>
                    <a:lnTo>
                      <a:pt x="1389" y="397"/>
                    </a:lnTo>
                    <a:lnTo>
                      <a:pt x="1474" y="482"/>
                    </a:lnTo>
                    <a:lnTo>
                      <a:pt x="1474" y="652"/>
                    </a:lnTo>
                    <a:lnTo>
                      <a:pt x="1361" y="737"/>
                    </a:lnTo>
                    <a:lnTo>
                      <a:pt x="1332" y="681"/>
                    </a:lnTo>
                    <a:lnTo>
                      <a:pt x="1332" y="624"/>
                    </a:lnTo>
                    <a:lnTo>
                      <a:pt x="1077" y="511"/>
                    </a:lnTo>
                    <a:lnTo>
                      <a:pt x="1020" y="596"/>
                    </a:lnTo>
                    <a:lnTo>
                      <a:pt x="850" y="596"/>
                    </a:lnTo>
                    <a:lnTo>
                      <a:pt x="737" y="737"/>
                    </a:lnTo>
                    <a:lnTo>
                      <a:pt x="794" y="879"/>
                    </a:lnTo>
                    <a:lnTo>
                      <a:pt x="737" y="964"/>
                    </a:lnTo>
                    <a:lnTo>
                      <a:pt x="737" y="1049"/>
                    </a:lnTo>
                    <a:lnTo>
                      <a:pt x="822" y="1106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708" y="1276"/>
                    </a:lnTo>
                    <a:lnTo>
                      <a:pt x="652" y="1276"/>
                    </a:lnTo>
                    <a:lnTo>
                      <a:pt x="652" y="1248"/>
                    </a:lnTo>
                    <a:lnTo>
                      <a:pt x="567" y="1248"/>
                    </a:lnTo>
                    <a:lnTo>
                      <a:pt x="453" y="1078"/>
                    </a:lnTo>
                    <a:lnTo>
                      <a:pt x="198" y="1078"/>
                    </a:lnTo>
                    <a:lnTo>
                      <a:pt x="113" y="1021"/>
                    </a:lnTo>
                    <a:lnTo>
                      <a:pt x="28" y="104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534" y="1452"/>
                <a:ext cx="1304" cy="1134"/>
              </a:xfrm>
              <a:custGeom>
                <a:avLst/>
                <a:gdLst>
                  <a:gd name="T0" fmla="*/ 426 w 1304"/>
                  <a:gd name="T1" fmla="*/ 312 h 1134"/>
                  <a:gd name="T2" fmla="*/ 454 w 1304"/>
                  <a:gd name="T3" fmla="*/ 369 h 1134"/>
                  <a:gd name="T4" fmla="*/ 511 w 1304"/>
                  <a:gd name="T5" fmla="*/ 425 h 1134"/>
                  <a:gd name="T6" fmla="*/ 397 w 1304"/>
                  <a:gd name="T7" fmla="*/ 454 h 1134"/>
                  <a:gd name="T8" fmla="*/ 397 w 1304"/>
                  <a:gd name="T9" fmla="*/ 539 h 1134"/>
                  <a:gd name="T10" fmla="*/ 312 w 1304"/>
                  <a:gd name="T11" fmla="*/ 567 h 1134"/>
                  <a:gd name="T12" fmla="*/ 312 w 1304"/>
                  <a:gd name="T13" fmla="*/ 652 h 1134"/>
                  <a:gd name="T14" fmla="*/ 340 w 1304"/>
                  <a:gd name="T15" fmla="*/ 681 h 1134"/>
                  <a:gd name="T16" fmla="*/ 255 w 1304"/>
                  <a:gd name="T17" fmla="*/ 737 h 1134"/>
                  <a:gd name="T18" fmla="*/ 57 w 1304"/>
                  <a:gd name="T19" fmla="*/ 766 h 1134"/>
                  <a:gd name="T20" fmla="*/ 0 w 1304"/>
                  <a:gd name="T21" fmla="*/ 822 h 1134"/>
                  <a:gd name="T22" fmla="*/ 57 w 1304"/>
                  <a:gd name="T23" fmla="*/ 879 h 1134"/>
                  <a:gd name="T24" fmla="*/ 0 w 1304"/>
                  <a:gd name="T25" fmla="*/ 964 h 1134"/>
                  <a:gd name="T26" fmla="*/ 0 w 1304"/>
                  <a:gd name="T27" fmla="*/ 1077 h 1134"/>
                  <a:gd name="T28" fmla="*/ 142 w 1304"/>
                  <a:gd name="T29" fmla="*/ 992 h 1134"/>
                  <a:gd name="T30" fmla="*/ 227 w 1304"/>
                  <a:gd name="T31" fmla="*/ 1049 h 1134"/>
                  <a:gd name="T32" fmla="*/ 284 w 1304"/>
                  <a:gd name="T33" fmla="*/ 1021 h 1134"/>
                  <a:gd name="T34" fmla="*/ 312 w 1304"/>
                  <a:gd name="T35" fmla="*/ 1077 h 1134"/>
                  <a:gd name="T36" fmla="*/ 284 w 1304"/>
                  <a:gd name="T37" fmla="*/ 1134 h 1134"/>
                  <a:gd name="T38" fmla="*/ 340 w 1304"/>
                  <a:gd name="T39" fmla="*/ 1134 h 1134"/>
                  <a:gd name="T40" fmla="*/ 397 w 1304"/>
                  <a:gd name="T41" fmla="*/ 1106 h 1134"/>
                  <a:gd name="T42" fmla="*/ 454 w 1304"/>
                  <a:gd name="T43" fmla="*/ 1134 h 1134"/>
                  <a:gd name="T44" fmla="*/ 681 w 1304"/>
                  <a:gd name="T45" fmla="*/ 964 h 1134"/>
                  <a:gd name="T46" fmla="*/ 709 w 1304"/>
                  <a:gd name="T47" fmla="*/ 879 h 1134"/>
                  <a:gd name="T48" fmla="*/ 851 w 1304"/>
                  <a:gd name="T49" fmla="*/ 851 h 1134"/>
                  <a:gd name="T50" fmla="*/ 993 w 1304"/>
                  <a:gd name="T51" fmla="*/ 624 h 1134"/>
                  <a:gd name="T52" fmla="*/ 964 w 1304"/>
                  <a:gd name="T53" fmla="*/ 567 h 1134"/>
                  <a:gd name="T54" fmla="*/ 964 w 1304"/>
                  <a:gd name="T55" fmla="*/ 482 h 1134"/>
                  <a:gd name="T56" fmla="*/ 1021 w 1304"/>
                  <a:gd name="T57" fmla="*/ 482 h 1134"/>
                  <a:gd name="T58" fmla="*/ 1021 w 1304"/>
                  <a:gd name="T59" fmla="*/ 425 h 1134"/>
                  <a:gd name="T60" fmla="*/ 1078 w 1304"/>
                  <a:gd name="T61" fmla="*/ 397 h 1134"/>
                  <a:gd name="T62" fmla="*/ 1078 w 1304"/>
                  <a:gd name="T63" fmla="*/ 340 h 1134"/>
                  <a:gd name="T64" fmla="*/ 1163 w 1304"/>
                  <a:gd name="T65" fmla="*/ 312 h 1134"/>
                  <a:gd name="T66" fmla="*/ 1248 w 1304"/>
                  <a:gd name="T67" fmla="*/ 227 h 1134"/>
                  <a:gd name="T68" fmla="*/ 1248 w 1304"/>
                  <a:gd name="T69" fmla="*/ 114 h 1134"/>
                  <a:gd name="T70" fmla="*/ 1304 w 1304"/>
                  <a:gd name="T71" fmla="*/ 29 h 1134"/>
                  <a:gd name="T72" fmla="*/ 1276 w 1304"/>
                  <a:gd name="T73" fmla="*/ 0 h 1134"/>
                  <a:gd name="T74" fmla="*/ 993 w 1304"/>
                  <a:gd name="T75" fmla="*/ 227 h 1134"/>
                  <a:gd name="T76" fmla="*/ 907 w 1304"/>
                  <a:gd name="T77" fmla="*/ 199 h 1134"/>
                  <a:gd name="T78" fmla="*/ 907 w 1304"/>
                  <a:gd name="T79" fmla="*/ 255 h 1134"/>
                  <a:gd name="T80" fmla="*/ 822 w 1304"/>
                  <a:gd name="T81" fmla="*/ 312 h 1134"/>
                  <a:gd name="T82" fmla="*/ 652 w 1304"/>
                  <a:gd name="T83" fmla="*/ 340 h 1134"/>
                  <a:gd name="T84" fmla="*/ 539 w 1304"/>
                  <a:gd name="T85" fmla="*/ 284 h 1134"/>
                  <a:gd name="T86" fmla="*/ 482 w 1304"/>
                  <a:gd name="T87" fmla="*/ 312 h 1134"/>
                  <a:gd name="T88" fmla="*/ 426 w 1304"/>
                  <a:gd name="T89" fmla="*/ 312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04" h="1134">
                    <a:moveTo>
                      <a:pt x="426" y="312"/>
                    </a:moveTo>
                    <a:lnTo>
                      <a:pt x="454" y="369"/>
                    </a:lnTo>
                    <a:lnTo>
                      <a:pt x="511" y="425"/>
                    </a:lnTo>
                    <a:lnTo>
                      <a:pt x="397" y="454"/>
                    </a:lnTo>
                    <a:lnTo>
                      <a:pt x="397" y="539"/>
                    </a:lnTo>
                    <a:lnTo>
                      <a:pt x="312" y="567"/>
                    </a:lnTo>
                    <a:lnTo>
                      <a:pt x="312" y="652"/>
                    </a:lnTo>
                    <a:lnTo>
                      <a:pt x="340" y="681"/>
                    </a:lnTo>
                    <a:lnTo>
                      <a:pt x="255" y="737"/>
                    </a:lnTo>
                    <a:lnTo>
                      <a:pt x="57" y="766"/>
                    </a:lnTo>
                    <a:lnTo>
                      <a:pt x="0" y="822"/>
                    </a:lnTo>
                    <a:lnTo>
                      <a:pt x="57" y="879"/>
                    </a:lnTo>
                    <a:lnTo>
                      <a:pt x="0" y="964"/>
                    </a:lnTo>
                    <a:lnTo>
                      <a:pt x="0" y="1077"/>
                    </a:lnTo>
                    <a:lnTo>
                      <a:pt x="142" y="992"/>
                    </a:lnTo>
                    <a:lnTo>
                      <a:pt x="227" y="1049"/>
                    </a:lnTo>
                    <a:lnTo>
                      <a:pt x="284" y="1021"/>
                    </a:lnTo>
                    <a:lnTo>
                      <a:pt x="312" y="1077"/>
                    </a:lnTo>
                    <a:lnTo>
                      <a:pt x="284" y="1134"/>
                    </a:lnTo>
                    <a:lnTo>
                      <a:pt x="340" y="1134"/>
                    </a:lnTo>
                    <a:lnTo>
                      <a:pt x="397" y="1106"/>
                    </a:lnTo>
                    <a:lnTo>
                      <a:pt x="454" y="1134"/>
                    </a:lnTo>
                    <a:lnTo>
                      <a:pt x="681" y="964"/>
                    </a:lnTo>
                    <a:lnTo>
                      <a:pt x="709" y="879"/>
                    </a:lnTo>
                    <a:lnTo>
                      <a:pt x="851" y="851"/>
                    </a:lnTo>
                    <a:lnTo>
                      <a:pt x="993" y="624"/>
                    </a:lnTo>
                    <a:lnTo>
                      <a:pt x="964" y="567"/>
                    </a:lnTo>
                    <a:lnTo>
                      <a:pt x="964" y="482"/>
                    </a:lnTo>
                    <a:lnTo>
                      <a:pt x="1021" y="482"/>
                    </a:lnTo>
                    <a:lnTo>
                      <a:pt x="1021" y="425"/>
                    </a:lnTo>
                    <a:lnTo>
                      <a:pt x="1078" y="397"/>
                    </a:lnTo>
                    <a:lnTo>
                      <a:pt x="1078" y="340"/>
                    </a:lnTo>
                    <a:lnTo>
                      <a:pt x="1163" y="312"/>
                    </a:lnTo>
                    <a:lnTo>
                      <a:pt x="1248" y="227"/>
                    </a:lnTo>
                    <a:lnTo>
                      <a:pt x="1248" y="114"/>
                    </a:lnTo>
                    <a:lnTo>
                      <a:pt x="1304" y="29"/>
                    </a:lnTo>
                    <a:lnTo>
                      <a:pt x="1276" y="0"/>
                    </a:lnTo>
                    <a:lnTo>
                      <a:pt x="993" y="227"/>
                    </a:lnTo>
                    <a:lnTo>
                      <a:pt x="907" y="199"/>
                    </a:lnTo>
                    <a:lnTo>
                      <a:pt x="907" y="255"/>
                    </a:lnTo>
                    <a:lnTo>
                      <a:pt x="822" y="312"/>
                    </a:lnTo>
                    <a:lnTo>
                      <a:pt x="652" y="340"/>
                    </a:lnTo>
                    <a:lnTo>
                      <a:pt x="539" y="284"/>
                    </a:lnTo>
                    <a:lnTo>
                      <a:pt x="482" y="312"/>
                    </a:lnTo>
                    <a:lnTo>
                      <a:pt x="426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903" y="1084"/>
                <a:ext cx="907" cy="708"/>
              </a:xfrm>
              <a:custGeom>
                <a:avLst/>
                <a:gdLst>
                  <a:gd name="T0" fmla="*/ 907 w 907"/>
                  <a:gd name="T1" fmla="*/ 368 h 708"/>
                  <a:gd name="T2" fmla="*/ 624 w 907"/>
                  <a:gd name="T3" fmla="*/ 595 h 708"/>
                  <a:gd name="T4" fmla="*/ 538 w 907"/>
                  <a:gd name="T5" fmla="*/ 567 h 708"/>
                  <a:gd name="T6" fmla="*/ 538 w 907"/>
                  <a:gd name="T7" fmla="*/ 623 h 708"/>
                  <a:gd name="T8" fmla="*/ 453 w 907"/>
                  <a:gd name="T9" fmla="*/ 680 h 708"/>
                  <a:gd name="T10" fmla="*/ 283 w 907"/>
                  <a:gd name="T11" fmla="*/ 708 h 708"/>
                  <a:gd name="T12" fmla="*/ 170 w 907"/>
                  <a:gd name="T13" fmla="*/ 652 h 708"/>
                  <a:gd name="T14" fmla="*/ 113 w 907"/>
                  <a:gd name="T15" fmla="*/ 680 h 708"/>
                  <a:gd name="T16" fmla="*/ 57 w 907"/>
                  <a:gd name="T17" fmla="*/ 680 h 708"/>
                  <a:gd name="T18" fmla="*/ 57 w 907"/>
                  <a:gd name="T19" fmla="*/ 623 h 708"/>
                  <a:gd name="T20" fmla="*/ 85 w 907"/>
                  <a:gd name="T21" fmla="*/ 595 h 708"/>
                  <a:gd name="T22" fmla="*/ 0 w 907"/>
                  <a:gd name="T23" fmla="*/ 538 h 708"/>
                  <a:gd name="T24" fmla="*/ 0 w 907"/>
                  <a:gd name="T25" fmla="*/ 453 h 708"/>
                  <a:gd name="T26" fmla="*/ 57 w 907"/>
                  <a:gd name="T27" fmla="*/ 368 h 708"/>
                  <a:gd name="T28" fmla="*/ 0 w 907"/>
                  <a:gd name="T29" fmla="*/ 226 h 708"/>
                  <a:gd name="T30" fmla="*/ 113 w 907"/>
                  <a:gd name="T31" fmla="*/ 85 h 708"/>
                  <a:gd name="T32" fmla="*/ 283 w 907"/>
                  <a:gd name="T33" fmla="*/ 85 h 708"/>
                  <a:gd name="T34" fmla="*/ 340 w 907"/>
                  <a:gd name="T35" fmla="*/ 0 h 708"/>
                  <a:gd name="T36" fmla="*/ 595 w 907"/>
                  <a:gd name="T37" fmla="*/ 113 h 708"/>
                  <a:gd name="T38" fmla="*/ 595 w 907"/>
                  <a:gd name="T39" fmla="*/ 170 h 708"/>
                  <a:gd name="T40" fmla="*/ 624 w 907"/>
                  <a:gd name="T41" fmla="*/ 226 h 708"/>
                  <a:gd name="T42" fmla="*/ 737 w 907"/>
                  <a:gd name="T43" fmla="*/ 141 h 708"/>
                  <a:gd name="T44" fmla="*/ 794 w 907"/>
                  <a:gd name="T45" fmla="*/ 311 h 708"/>
                  <a:gd name="T46" fmla="*/ 879 w 907"/>
                  <a:gd name="T47" fmla="*/ 311 h 708"/>
                  <a:gd name="T48" fmla="*/ 907 w 907"/>
                  <a:gd name="T49" fmla="*/ 368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708">
                    <a:moveTo>
                      <a:pt x="907" y="368"/>
                    </a:moveTo>
                    <a:lnTo>
                      <a:pt x="624" y="595"/>
                    </a:lnTo>
                    <a:lnTo>
                      <a:pt x="538" y="567"/>
                    </a:lnTo>
                    <a:lnTo>
                      <a:pt x="538" y="623"/>
                    </a:lnTo>
                    <a:lnTo>
                      <a:pt x="453" y="680"/>
                    </a:lnTo>
                    <a:lnTo>
                      <a:pt x="283" y="708"/>
                    </a:lnTo>
                    <a:lnTo>
                      <a:pt x="170" y="652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623"/>
                    </a:lnTo>
                    <a:lnTo>
                      <a:pt x="85" y="595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368"/>
                    </a:lnTo>
                    <a:lnTo>
                      <a:pt x="0" y="226"/>
                    </a:lnTo>
                    <a:lnTo>
                      <a:pt x="113" y="85"/>
                    </a:lnTo>
                    <a:lnTo>
                      <a:pt x="283" y="85"/>
                    </a:lnTo>
                    <a:lnTo>
                      <a:pt x="340" y="0"/>
                    </a:lnTo>
                    <a:lnTo>
                      <a:pt x="595" y="113"/>
                    </a:lnTo>
                    <a:lnTo>
                      <a:pt x="595" y="170"/>
                    </a:lnTo>
                    <a:lnTo>
                      <a:pt x="624" y="226"/>
                    </a:lnTo>
                    <a:lnTo>
                      <a:pt x="737" y="141"/>
                    </a:lnTo>
                    <a:lnTo>
                      <a:pt x="794" y="311"/>
                    </a:lnTo>
                    <a:lnTo>
                      <a:pt x="879" y="311"/>
                    </a:lnTo>
                    <a:lnTo>
                      <a:pt x="907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081" y="1594"/>
                <a:ext cx="964" cy="624"/>
              </a:xfrm>
              <a:custGeom>
                <a:avLst/>
                <a:gdLst>
                  <a:gd name="T0" fmla="*/ 113 w 964"/>
                  <a:gd name="T1" fmla="*/ 340 h 624"/>
                  <a:gd name="T2" fmla="*/ 113 w 964"/>
                  <a:gd name="T3" fmla="*/ 255 h 624"/>
                  <a:gd name="T4" fmla="*/ 0 w 964"/>
                  <a:gd name="T5" fmla="*/ 198 h 624"/>
                  <a:gd name="T6" fmla="*/ 0 w 964"/>
                  <a:gd name="T7" fmla="*/ 113 h 624"/>
                  <a:gd name="T8" fmla="*/ 113 w 964"/>
                  <a:gd name="T9" fmla="*/ 28 h 624"/>
                  <a:gd name="T10" fmla="*/ 198 w 964"/>
                  <a:gd name="T11" fmla="*/ 0 h 624"/>
                  <a:gd name="T12" fmla="*/ 283 w 964"/>
                  <a:gd name="T13" fmla="*/ 57 h 624"/>
                  <a:gd name="T14" fmla="*/ 538 w 964"/>
                  <a:gd name="T15" fmla="*/ 57 h 624"/>
                  <a:gd name="T16" fmla="*/ 652 w 964"/>
                  <a:gd name="T17" fmla="*/ 227 h 624"/>
                  <a:gd name="T18" fmla="*/ 737 w 964"/>
                  <a:gd name="T19" fmla="*/ 227 h 624"/>
                  <a:gd name="T20" fmla="*/ 737 w 964"/>
                  <a:gd name="T21" fmla="*/ 255 h 624"/>
                  <a:gd name="T22" fmla="*/ 793 w 964"/>
                  <a:gd name="T23" fmla="*/ 255 h 624"/>
                  <a:gd name="T24" fmla="*/ 879 w 964"/>
                  <a:gd name="T25" fmla="*/ 170 h 624"/>
                  <a:gd name="T26" fmla="*/ 907 w 964"/>
                  <a:gd name="T27" fmla="*/ 227 h 624"/>
                  <a:gd name="T28" fmla="*/ 964 w 964"/>
                  <a:gd name="T29" fmla="*/ 283 h 624"/>
                  <a:gd name="T30" fmla="*/ 850 w 964"/>
                  <a:gd name="T31" fmla="*/ 312 h 624"/>
                  <a:gd name="T32" fmla="*/ 850 w 964"/>
                  <a:gd name="T33" fmla="*/ 397 h 624"/>
                  <a:gd name="T34" fmla="*/ 765 w 964"/>
                  <a:gd name="T35" fmla="*/ 425 h 624"/>
                  <a:gd name="T36" fmla="*/ 765 w 964"/>
                  <a:gd name="T37" fmla="*/ 510 h 624"/>
                  <a:gd name="T38" fmla="*/ 793 w 964"/>
                  <a:gd name="T39" fmla="*/ 539 h 624"/>
                  <a:gd name="T40" fmla="*/ 708 w 964"/>
                  <a:gd name="T41" fmla="*/ 595 h 624"/>
                  <a:gd name="T42" fmla="*/ 510 w 964"/>
                  <a:gd name="T43" fmla="*/ 624 h 624"/>
                  <a:gd name="T44" fmla="*/ 482 w 964"/>
                  <a:gd name="T45" fmla="*/ 595 h 624"/>
                  <a:gd name="T46" fmla="*/ 510 w 964"/>
                  <a:gd name="T47" fmla="*/ 510 h 624"/>
                  <a:gd name="T48" fmla="*/ 425 w 964"/>
                  <a:gd name="T49" fmla="*/ 454 h 624"/>
                  <a:gd name="T50" fmla="*/ 397 w 964"/>
                  <a:gd name="T51" fmla="*/ 482 h 624"/>
                  <a:gd name="T52" fmla="*/ 340 w 964"/>
                  <a:gd name="T53" fmla="*/ 425 h 624"/>
                  <a:gd name="T54" fmla="*/ 340 w 964"/>
                  <a:gd name="T55" fmla="*/ 368 h 624"/>
                  <a:gd name="T56" fmla="*/ 312 w 964"/>
                  <a:gd name="T57" fmla="*/ 368 h 624"/>
                  <a:gd name="T58" fmla="*/ 226 w 964"/>
                  <a:gd name="T59" fmla="*/ 425 h 624"/>
                  <a:gd name="T60" fmla="*/ 113 w 964"/>
                  <a:gd name="T61" fmla="*/ 34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64" h="624">
                    <a:moveTo>
                      <a:pt x="113" y="340"/>
                    </a:moveTo>
                    <a:lnTo>
                      <a:pt x="113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113" y="28"/>
                    </a:lnTo>
                    <a:lnTo>
                      <a:pt x="198" y="0"/>
                    </a:lnTo>
                    <a:lnTo>
                      <a:pt x="283" y="57"/>
                    </a:lnTo>
                    <a:lnTo>
                      <a:pt x="538" y="57"/>
                    </a:lnTo>
                    <a:lnTo>
                      <a:pt x="652" y="227"/>
                    </a:lnTo>
                    <a:lnTo>
                      <a:pt x="737" y="227"/>
                    </a:lnTo>
                    <a:lnTo>
                      <a:pt x="737" y="255"/>
                    </a:lnTo>
                    <a:lnTo>
                      <a:pt x="793" y="255"/>
                    </a:lnTo>
                    <a:lnTo>
                      <a:pt x="879" y="170"/>
                    </a:lnTo>
                    <a:lnTo>
                      <a:pt x="907" y="227"/>
                    </a:lnTo>
                    <a:lnTo>
                      <a:pt x="964" y="283"/>
                    </a:lnTo>
                    <a:lnTo>
                      <a:pt x="850" y="312"/>
                    </a:lnTo>
                    <a:lnTo>
                      <a:pt x="850" y="397"/>
                    </a:lnTo>
                    <a:lnTo>
                      <a:pt x="765" y="425"/>
                    </a:lnTo>
                    <a:lnTo>
                      <a:pt x="765" y="510"/>
                    </a:lnTo>
                    <a:lnTo>
                      <a:pt x="793" y="539"/>
                    </a:lnTo>
                    <a:lnTo>
                      <a:pt x="708" y="595"/>
                    </a:lnTo>
                    <a:lnTo>
                      <a:pt x="510" y="624"/>
                    </a:lnTo>
                    <a:lnTo>
                      <a:pt x="482" y="595"/>
                    </a:lnTo>
                    <a:lnTo>
                      <a:pt x="510" y="510"/>
                    </a:lnTo>
                    <a:lnTo>
                      <a:pt x="425" y="454"/>
                    </a:lnTo>
                    <a:lnTo>
                      <a:pt x="397" y="482"/>
                    </a:lnTo>
                    <a:lnTo>
                      <a:pt x="340" y="425"/>
                    </a:lnTo>
                    <a:lnTo>
                      <a:pt x="340" y="368"/>
                    </a:lnTo>
                    <a:lnTo>
                      <a:pt x="312" y="368"/>
                    </a:lnTo>
                    <a:lnTo>
                      <a:pt x="226" y="425"/>
                    </a:lnTo>
                    <a:lnTo>
                      <a:pt x="113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3676" y="2303"/>
                <a:ext cx="992" cy="992"/>
              </a:xfrm>
              <a:custGeom>
                <a:avLst/>
                <a:gdLst>
                  <a:gd name="T0" fmla="*/ 709 w 992"/>
                  <a:gd name="T1" fmla="*/ 0 h 992"/>
                  <a:gd name="T2" fmla="*/ 567 w 992"/>
                  <a:gd name="T3" fmla="*/ 28 h 992"/>
                  <a:gd name="T4" fmla="*/ 539 w 992"/>
                  <a:gd name="T5" fmla="*/ 113 h 992"/>
                  <a:gd name="T6" fmla="*/ 312 w 992"/>
                  <a:gd name="T7" fmla="*/ 283 h 992"/>
                  <a:gd name="T8" fmla="*/ 255 w 992"/>
                  <a:gd name="T9" fmla="*/ 255 h 992"/>
                  <a:gd name="T10" fmla="*/ 198 w 992"/>
                  <a:gd name="T11" fmla="*/ 283 h 992"/>
                  <a:gd name="T12" fmla="*/ 113 w 992"/>
                  <a:gd name="T13" fmla="*/ 283 h 992"/>
                  <a:gd name="T14" fmla="*/ 85 w 992"/>
                  <a:gd name="T15" fmla="*/ 312 h 992"/>
                  <a:gd name="T16" fmla="*/ 142 w 992"/>
                  <a:gd name="T17" fmla="*/ 368 h 992"/>
                  <a:gd name="T18" fmla="*/ 85 w 992"/>
                  <a:gd name="T19" fmla="*/ 397 h 992"/>
                  <a:gd name="T20" fmla="*/ 85 w 992"/>
                  <a:gd name="T21" fmla="*/ 453 h 992"/>
                  <a:gd name="T22" fmla="*/ 57 w 992"/>
                  <a:gd name="T23" fmla="*/ 482 h 992"/>
                  <a:gd name="T24" fmla="*/ 113 w 992"/>
                  <a:gd name="T25" fmla="*/ 538 h 992"/>
                  <a:gd name="T26" fmla="*/ 0 w 992"/>
                  <a:gd name="T27" fmla="*/ 623 h 992"/>
                  <a:gd name="T28" fmla="*/ 28 w 992"/>
                  <a:gd name="T29" fmla="*/ 680 h 992"/>
                  <a:gd name="T30" fmla="*/ 85 w 992"/>
                  <a:gd name="T31" fmla="*/ 708 h 992"/>
                  <a:gd name="T32" fmla="*/ 85 w 992"/>
                  <a:gd name="T33" fmla="*/ 822 h 992"/>
                  <a:gd name="T34" fmla="*/ 28 w 992"/>
                  <a:gd name="T35" fmla="*/ 907 h 992"/>
                  <a:gd name="T36" fmla="*/ 85 w 992"/>
                  <a:gd name="T37" fmla="*/ 992 h 992"/>
                  <a:gd name="T38" fmla="*/ 170 w 992"/>
                  <a:gd name="T39" fmla="*/ 907 h 992"/>
                  <a:gd name="T40" fmla="*/ 198 w 992"/>
                  <a:gd name="T41" fmla="*/ 793 h 992"/>
                  <a:gd name="T42" fmla="*/ 312 w 992"/>
                  <a:gd name="T43" fmla="*/ 737 h 992"/>
                  <a:gd name="T44" fmla="*/ 312 w 992"/>
                  <a:gd name="T45" fmla="*/ 595 h 992"/>
                  <a:gd name="T46" fmla="*/ 369 w 992"/>
                  <a:gd name="T47" fmla="*/ 567 h 992"/>
                  <a:gd name="T48" fmla="*/ 397 w 992"/>
                  <a:gd name="T49" fmla="*/ 510 h 992"/>
                  <a:gd name="T50" fmla="*/ 369 w 992"/>
                  <a:gd name="T51" fmla="*/ 397 h 992"/>
                  <a:gd name="T52" fmla="*/ 454 w 992"/>
                  <a:gd name="T53" fmla="*/ 368 h 992"/>
                  <a:gd name="T54" fmla="*/ 510 w 992"/>
                  <a:gd name="T55" fmla="*/ 340 h 992"/>
                  <a:gd name="T56" fmla="*/ 624 w 992"/>
                  <a:gd name="T57" fmla="*/ 368 h 992"/>
                  <a:gd name="T58" fmla="*/ 652 w 992"/>
                  <a:gd name="T59" fmla="*/ 283 h 992"/>
                  <a:gd name="T60" fmla="*/ 765 w 992"/>
                  <a:gd name="T61" fmla="*/ 255 h 992"/>
                  <a:gd name="T62" fmla="*/ 851 w 992"/>
                  <a:gd name="T63" fmla="*/ 283 h 992"/>
                  <a:gd name="T64" fmla="*/ 879 w 992"/>
                  <a:gd name="T65" fmla="*/ 198 h 992"/>
                  <a:gd name="T66" fmla="*/ 992 w 992"/>
                  <a:gd name="T67" fmla="*/ 170 h 992"/>
                  <a:gd name="T68" fmla="*/ 936 w 992"/>
                  <a:gd name="T69" fmla="*/ 56 h 992"/>
                  <a:gd name="T70" fmla="*/ 765 w 992"/>
                  <a:gd name="T71" fmla="*/ 56 h 992"/>
                  <a:gd name="T72" fmla="*/ 709 w 992"/>
                  <a:gd name="T7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992">
                    <a:moveTo>
                      <a:pt x="709" y="0"/>
                    </a:moveTo>
                    <a:lnTo>
                      <a:pt x="567" y="28"/>
                    </a:lnTo>
                    <a:lnTo>
                      <a:pt x="539" y="113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198" y="283"/>
                    </a:lnTo>
                    <a:lnTo>
                      <a:pt x="113" y="283"/>
                    </a:lnTo>
                    <a:lnTo>
                      <a:pt x="85" y="312"/>
                    </a:lnTo>
                    <a:lnTo>
                      <a:pt x="142" y="368"/>
                    </a:lnTo>
                    <a:lnTo>
                      <a:pt x="85" y="397"/>
                    </a:lnTo>
                    <a:lnTo>
                      <a:pt x="85" y="453"/>
                    </a:lnTo>
                    <a:lnTo>
                      <a:pt x="57" y="482"/>
                    </a:lnTo>
                    <a:lnTo>
                      <a:pt x="113" y="538"/>
                    </a:lnTo>
                    <a:lnTo>
                      <a:pt x="0" y="623"/>
                    </a:lnTo>
                    <a:lnTo>
                      <a:pt x="28" y="680"/>
                    </a:lnTo>
                    <a:lnTo>
                      <a:pt x="85" y="708"/>
                    </a:lnTo>
                    <a:lnTo>
                      <a:pt x="85" y="822"/>
                    </a:lnTo>
                    <a:lnTo>
                      <a:pt x="28" y="907"/>
                    </a:lnTo>
                    <a:lnTo>
                      <a:pt x="85" y="992"/>
                    </a:lnTo>
                    <a:lnTo>
                      <a:pt x="170" y="907"/>
                    </a:lnTo>
                    <a:lnTo>
                      <a:pt x="198" y="793"/>
                    </a:lnTo>
                    <a:lnTo>
                      <a:pt x="312" y="737"/>
                    </a:lnTo>
                    <a:lnTo>
                      <a:pt x="312" y="595"/>
                    </a:lnTo>
                    <a:lnTo>
                      <a:pt x="369" y="567"/>
                    </a:lnTo>
                    <a:lnTo>
                      <a:pt x="397" y="510"/>
                    </a:lnTo>
                    <a:lnTo>
                      <a:pt x="369" y="397"/>
                    </a:lnTo>
                    <a:lnTo>
                      <a:pt x="454" y="368"/>
                    </a:lnTo>
                    <a:lnTo>
                      <a:pt x="510" y="340"/>
                    </a:lnTo>
                    <a:lnTo>
                      <a:pt x="624" y="368"/>
                    </a:lnTo>
                    <a:lnTo>
                      <a:pt x="652" y="283"/>
                    </a:lnTo>
                    <a:lnTo>
                      <a:pt x="765" y="255"/>
                    </a:lnTo>
                    <a:lnTo>
                      <a:pt x="851" y="283"/>
                    </a:lnTo>
                    <a:lnTo>
                      <a:pt x="879" y="198"/>
                    </a:lnTo>
                    <a:lnTo>
                      <a:pt x="992" y="170"/>
                    </a:lnTo>
                    <a:lnTo>
                      <a:pt x="936" y="56"/>
                    </a:lnTo>
                    <a:lnTo>
                      <a:pt x="765" y="56"/>
                    </a:lnTo>
                    <a:lnTo>
                      <a:pt x="70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761" y="2841"/>
                <a:ext cx="680" cy="596"/>
              </a:xfrm>
              <a:custGeom>
                <a:avLst/>
                <a:gdLst>
                  <a:gd name="T0" fmla="*/ 284 w 680"/>
                  <a:gd name="T1" fmla="*/ 29 h 596"/>
                  <a:gd name="T2" fmla="*/ 227 w 680"/>
                  <a:gd name="T3" fmla="*/ 57 h 596"/>
                  <a:gd name="T4" fmla="*/ 227 w 680"/>
                  <a:gd name="T5" fmla="*/ 199 h 596"/>
                  <a:gd name="T6" fmla="*/ 113 w 680"/>
                  <a:gd name="T7" fmla="*/ 255 h 596"/>
                  <a:gd name="T8" fmla="*/ 85 w 680"/>
                  <a:gd name="T9" fmla="*/ 369 h 596"/>
                  <a:gd name="T10" fmla="*/ 0 w 680"/>
                  <a:gd name="T11" fmla="*/ 454 h 596"/>
                  <a:gd name="T12" fmla="*/ 113 w 680"/>
                  <a:gd name="T13" fmla="*/ 482 h 596"/>
                  <a:gd name="T14" fmla="*/ 199 w 680"/>
                  <a:gd name="T15" fmla="*/ 397 h 596"/>
                  <a:gd name="T16" fmla="*/ 284 w 680"/>
                  <a:gd name="T17" fmla="*/ 397 h 596"/>
                  <a:gd name="T18" fmla="*/ 340 w 680"/>
                  <a:gd name="T19" fmla="*/ 482 h 596"/>
                  <a:gd name="T20" fmla="*/ 539 w 680"/>
                  <a:gd name="T21" fmla="*/ 596 h 596"/>
                  <a:gd name="T22" fmla="*/ 595 w 680"/>
                  <a:gd name="T23" fmla="*/ 454 h 596"/>
                  <a:gd name="T24" fmla="*/ 680 w 680"/>
                  <a:gd name="T25" fmla="*/ 454 h 596"/>
                  <a:gd name="T26" fmla="*/ 652 w 680"/>
                  <a:gd name="T27" fmla="*/ 397 h 596"/>
                  <a:gd name="T28" fmla="*/ 680 w 680"/>
                  <a:gd name="T29" fmla="*/ 341 h 596"/>
                  <a:gd name="T30" fmla="*/ 567 w 680"/>
                  <a:gd name="T31" fmla="*/ 341 h 596"/>
                  <a:gd name="T32" fmla="*/ 567 w 680"/>
                  <a:gd name="T33" fmla="*/ 227 h 596"/>
                  <a:gd name="T34" fmla="*/ 539 w 680"/>
                  <a:gd name="T35" fmla="*/ 170 h 596"/>
                  <a:gd name="T36" fmla="*/ 567 w 680"/>
                  <a:gd name="T37" fmla="*/ 142 h 596"/>
                  <a:gd name="T38" fmla="*/ 482 w 680"/>
                  <a:gd name="T39" fmla="*/ 57 h 596"/>
                  <a:gd name="T40" fmla="*/ 425 w 680"/>
                  <a:gd name="T41" fmla="*/ 57 h 596"/>
                  <a:gd name="T42" fmla="*/ 454 w 680"/>
                  <a:gd name="T43" fmla="*/ 29 h 596"/>
                  <a:gd name="T44" fmla="*/ 397 w 680"/>
                  <a:gd name="T45" fmla="*/ 0 h 596"/>
                  <a:gd name="T46" fmla="*/ 369 w 680"/>
                  <a:gd name="T47" fmla="*/ 29 h 596"/>
                  <a:gd name="T48" fmla="*/ 284 w 680"/>
                  <a:gd name="T49" fmla="*/ 2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596">
                    <a:moveTo>
                      <a:pt x="284" y="29"/>
                    </a:moveTo>
                    <a:lnTo>
                      <a:pt x="227" y="57"/>
                    </a:lnTo>
                    <a:lnTo>
                      <a:pt x="227" y="199"/>
                    </a:lnTo>
                    <a:lnTo>
                      <a:pt x="113" y="255"/>
                    </a:lnTo>
                    <a:lnTo>
                      <a:pt x="85" y="369"/>
                    </a:lnTo>
                    <a:lnTo>
                      <a:pt x="0" y="454"/>
                    </a:lnTo>
                    <a:lnTo>
                      <a:pt x="113" y="482"/>
                    </a:lnTo>
                    <a:lnTo>
                      <a:pt x="199" y="397"/>
                    </a:lnTo>
                    <a:lnTo>
                      <a:pt x="284" y="397"/>
                    </a:lnTo>
                    <a:lnTo>
                      <a:pt x="340" y="482"/>
                    </a:lnTo>
                    <a:lnTo>
                      <a:pt x="539" y="596"/>
                    </a:lnTo>
                    <a:lnTo>
                      <a:pt x="595" y="454"/>
                    </a:lnTo>
                    <a:lnTo>
                      <a:pt x="680" y="454"/>
                    </a:lnTo>
                    <a:lnTo>
                      <a:pt x="652" y="397"/>
                    </a:lnTo>
                    <a:lnTo>
                      <a:pt x="680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567" y="142"/>
                    </a:lnTo>
                    <a:lnTo>
                      <a:pt x="482" y="57"/>
                    </a:lnTo>
                    <a:lnTo>
                      <a:pt x="425" y="57"/>
                    </a:lnTo>
                    <a:lnTo>
                      <a:pt x="454" y="29"/>
                    </a:lnTo>
                    <a:lnTo>
                      <a:pt x="397" y="0"/>
                    </a:lnTo>
                    <a:lnTo>
                      <a:pt x="369" y="29"/>
                    </a:lnTo>
                    <a:lnTo>
                      <a:pt x="284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797" y="1934"/>
                <a:ext cx="794" cy="1134"/>
              </a:xfrm>
              <a:custGeom>
                <a:avLst/>
                <a:gdLst>
                  <a:gd name="T0" fmla="*/ 369 w 794"/>
                  <a:gd name="T1" fmla="*/ 1106 h 1134"/>
                  <a:gd name="T2" fmla="*/ 170 w 794"/>
                  <a:gd name="T3" fmla="*/ 992 h 1134"/>
                  <a:gd name="T4" fmla="*/ 142 w 794"/>
                  <a:gd name="T5" fmla="*/ 879 h 1134"/>
                  <a:gd name="T6" fmla="*/ 85 w 794"/>
                  <a:gd name="T7" fmla="*/ 879 h 1134"/>
                  <a:gd name="T8" fmla="*/ 57 w 794"/>
                  <a:gd name="T9" fmla="*/ 766 h 1134"/>
                  <a:gd name="T10" fmla="*/ 85 w 794"/>
                  <a:gd name="T11" fmla="*/ 737 h 1134"/>
                  <a:gd name="T12" fmla="*/ 57 w 794"/>
                  <a:gd name="T13" fmla="*/ 624 h 1134"/>
                  <a:gd name="T14" fmla="*/ 142 w 794"/>
                  <a:gd name="T15" fmla="*/ 539 h 1134"/>
                  <a:gd name="T16" fmla="*/ 85 w 794"/>
                  <a:gd name="T17" fmla="*/ 397 h 1134"/>
                  <a:gd name="T18" fmla="*/ 29 w 794"/>
                  <a:gd name="T19" fmla="*/ 397 h 1134"/>
                  <a:gd name="T20" fmla="*/ 57 w 794"/>
                  <a:gd name="T21" fmla="*/ 340 h 1134"/>
                  <a:gd name="T22" fmla="*/ 0 w 794"/>
                  <a:gd name="T23" fmla="*/ 255 h 1134"/>
                  <a:gd name="T24" fmla="*/ 29 w 794"/>
                  <a:gd name="T25" fmla="*/ 227 h 1134"/>
                  <a:gd name="T26" fmla="*/ 170 w 794"/>
                  <a:gd name="T27" fmla="*/ 142 h 1134"/>
                  <a:gd name="T28" fmla="*/ 255 w 794"/>
                  <a:gd name="T29" fmla="*/ 114 h 1134"/>
                  <a:gd name="T30" fmla="*/ 227 w 794"/>
                  <a:gd name="T31" fmla="*/ 28 h 1134"/>
                  <a:gd name="T32" fmla="*/ 255 w 794"/>
                  <a:gd name="T33" fmla="*/ 0 h 1134"/>
                  <a:gd name="T34" fmla="*/ 369 w 794"/>
                  <a:gd name="T35" fmla="*/ 28 h 1134"/>
                  <a:gd name="T36" fmla="*/ 397 w 794"/>
                  <a:gd name="T37" fmla="*/ 0 h 1134"/>
                  <a:gd name="T38" fmla="*/ 510 w 794"/>
                  <a:gd name="T39" fmla="*/ 85 h 1134"/>
                  <a:gd name="T40" fmla="*/ 596 w 794"/>
                  <a:gd name="T41" fmla="*/ 28 h 1134"/>
                  <a:gd name="T42" fmla="*/ 624 w 794"/>
                  <a:gd name="T43" fmla="*/ 28 h 1134"/>
                  <a:gd name="T44" fmla="*/ 624 w 794"/>
                  <a:gd name="T45" fmla="*/ 85 h 1134"/>
                  <a:gd name="T46" fmla="*/ 681 w 794"/>
                  <a:gd name="T47" fmla="*/ 142 h 1134"/>
                  <a:gd name="T48" fmla="*/ 709 w 794"/>
                  <a:gd name="T49" fmla="*/ 114 h 1134"/>
                  <a:gd name="T50" fmla="*/ 794 w 794"/>
                  <a:gd name="T51" fmla="*/ 170 h 1134"/>
                  <a:gd name="T52" fmla="*/ 766 w 794"/>
                  <a:gd name="T53" fmla="*/ 255 h 1134"/>
                  <a:gd name="T54" fmla="*/ 794 w 794"/>
                  <a:gd name="T55" fmla="*/ 284 h 1134"/>
                  <a:gd name="T56" fmla="*/ 737 w 794"/>
                  <a:gd name="T57" fmla="*/ 340 h 1134"/>
                  <a:gd name="T58" fmla="*/ 794 w 794"/>
                  <a:gd name="T59" fmla="*/ 397 h 1134"/>
                  <a:gd name="T60" fmla="*/ 737 w 794"/>
                  <a:gd name="T61" fmla="*/ 482 h 1134"/>
                  <a:gd name="T62" fmla="*/ 737 w 794"/>
                  <a:gd name="T63" fmla="*/ 595 h 1134"/>
                  <a:gd name="T64" fmla="*/ 709 w 794"/>
                  <a:gd name="T65" fmla="*/ 766 h 1134"/>
                  <a:gd name="T66" fmla="*/ 737 w 794"/>
                  <a:gd name="T67" fmla="*/ 794 h 1134"/>
                  <a:gd name="T68" fmla="*/ 737 w 794"/>
                  <a:gd name="T69" fmla="*/ 907 h 1134"/>
                  <a:gd name="T70" fmla="*/ 709 w 794"/>
                  <a:gd name="T71" fmla="*/ 936 h 1134"/>
                  <a:gd name="T72" fmla="*/ 681 w 794"/>
                  <a:gd name="T73" fmla="*/ 1049 h 1134"/>
                  <a:gd name="T74" fmla="*/ 567 w 794"/>
                  <a:gd name="T75" fmla="*/ 1021 h 1134"/>
                  <a:gd name="T76" fmla="*/ 567 w 794"/>
                  <a:gd name="T77" fmla="*/ 1049 h 1134"/>
                  <a:gd name="T78" fmla="*/ 482 w 794"/>
                  <a:gd name="T79" fmla="*/ 1134 h 1134"/>
                  <a:gd name="T80" fmla="*/ 369 w 794"/>
                  <a:gd name="T8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4" h="1134">
                    <a:moveTo>
                      <a:pt x="369" y="1106"/>
                    </a:moveTo>
                    <a:lnTo>
                      <a:pt x="170" y="992"/>
                    </a:lnTo>
                    <a:lnTo>
                      <a:pt x="142" y="879"/>
                    </a:lnTo>
                    <a:lnTo>
                      <a:pt x="85" y="879"/>
                    </a:lnTo>
                    <a:lnTo>
                      <a:pt x="57" y="766"/>
                    </a:lnTo>
                    <a:lnTo>
                      <a:pt x="85" y="737"/>
                    </a:lnTo>
                    <a:lnTo>
                      <a:pt x="57" y="624"/>
                    </a:lnTo>
                    <a:lnTo>
                      <a:pt x="142" y="539"/>
                    </a:lnTo>
                    <a:lnTo>
                      <a:pt x="85" y="397"/>
                    </a:lnTo>
                    <a:lnTo>
                      <a:pt x="29" y="397"/>
                    </a:lnTo>
                    <a:lnTo>
                      <a:pt x="57" y="340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170" y="142"/>
                    </a:lnTo>
                    <a:lnTo>
                      <a:pt x="255" y="114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510" y="85"/>
                    </a:lnTo>
                    <a:lnTo>
                      <a:pt x="596" y="28"/>
                    </a:lnTo>
                    <a:lnTo>
                      <a:pt x="624" y="28"/>
                    </a:lnTo>
                    <a:lnTo>
                      <a:pt x="624" y="85"/>
                    </a:lnTo>
                    <a:lnTo>
                      <a:pt x="681" y="142"/>
                    </a:lnTo>
                    <a:lnTo>
                      <a:pt x="709" y="114"/>
                    </a:lnTo>
                    <a:lnTo>
                      <a:pt x="794" y="170"/>
                    </a:lnTo>
                    <a:lnTo>
                      <a:pt x="766" y="255"/>
                    </a:lnTo>
                    <a:lnTo>
                      <a:pt x="794" y="284"/>
                    </a:lnTo>
                    <a:lnTo>
                      <a:pt x="737" y="340"/>
                    </a:lnTo>
                    <a:lnTo>
                      <a:pt x="794" y="397"/>
                    </a:lnTo>
                    <a:lnTo>
                      <a:pt x="737" y="482"/>
                    </a:lnTo>
                    <a:lnTo>
                      <a:pt x="737" y="595"/>
                    </a:lnTo>
                    <a:lnTo>
                      <a:pt x="709" y="766"/>
                    </a:lnTo>
                    <a:lnTo>
                      <a:pt x="737" y="794"/>
                    </a:lnTo>
                    <a:lnTo>
                      <a:pt x="737" y="907"/>
                    </a:lnTo>
                    <a:lnTo>
                      <a:pt x="709" y="936"/>
                    </a:lnTo>
                    <a:lnTo>
                      <a:pt x="681" y="1049"/>
                    </a:lnTo>
                    <a:lnTo>
                      <a:pt x="567" y="1021"/>
                    </a:lnTo>
                    <a:lnTo>
                      <a:pt x="567" y="1049"/>
                    </a:lnTo>
                    <a:lnTo>
                      <a:pt x="482" y="1134"/>
                    </a:lnTo>
                    <a:lnTo>
                      <a:pt x="369" y="110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4385" y="1452"/>
                <a:ext cx="1105" cy="1531"/>
              </a:xfrm>
              <a:custGeom>
                <a:avLst/>
                <a:gdLst>
                  <a:gd name="T0" fmla="*/ 283 w 1105"/>
                  <a:gd name="T1" fmla="*/ 1021 h 1531"/>
                  <a:gd name="T2" fmla="*/ 227 w 1105"/>
                  <a:gd name="T3" fmla="*/ 907 h 1531"/>
                  <a:gd name="T4" fmla="*/ 56 w 1105"/>
                  <a:gd name="T5" fmla="*/ 907 h 1531"/>
                  <a:gd name="T6" fmla="*/ 0 w 1105"/>
                  <a:gd name="T7" fmla="*/ 851 h 1531"/>
                  <a:gd name="T8" fmla="*/ 142 w 1105"/>
                  <a:gd name="T9" fmla="*/ 624 h 1531"/>
                  <a:gd name="T10" fmla="*/ 113 w 1105"/>
                  <a:gd name="T11" fmla="*/ 539 h 1531"/>
                  <a:gd name="T12" fmla="*/ 113 w 1105"/>
                  <a:gd name="T13" fmla="*/ 482 h 1531"/>
                  <a:gd name="T14" fmla="*/ 170 w 1105"/>
                  <a:gd name="T15" fmla="*/ 482 h 1531"/>
                  <a:gd name="T16" fmla="*/ 170 w 1105"/>
                  <a:gd name="T17" fmla="*/ 425 h 1531"/>
                  <a:gd name="T18" fmla="*/ 227 w 1105"/>
                  <a:gd name="T19" fmla="*/ 397 h 1531"/>
                  <a:gd name="T20" fmla="*/ 227 w 1105"/>
                  <a:gd name="T21" fmla="*/ 340 h 1531"/>
                  <a:gd name="T22" fmla="*/ 312 w 1105"/>
                  <a:gd name="T23" fmla="*/ 312 h 1531"/>
                  <a:gd name="T24" fmla="*/ 397 w 1105"/>
                  <a:gd name="T25" fmla="*/ 227 h 1531"/>
                  <a:gd name="T26" fmla="*/ 397 w 1105"/>
                  <a:gd name="T27" fmla="*/ 114 h 1531"/>
                  <a:gd name="T28" fmla="*/ 453 w 1105"/>
                  <a:gd name="T29" fmla="*/ 29 h 1531"/>
                  <a:gd name="T30" fmla="*/ 623 w 1105"/>
                  <a:gd name="T31" fmla="*/ 0 h 1531"/>
                  <a:gd name="T32" fmla="*/ 680 w 1105"/>
                  <a:gd name="T33" fmla="*/ 57 h 1531"/>
                  <a:gd name="T34" fmla="*/ 623 w 1105"/>
                  <a:gd name="T35" fmla="*/ 199 h 1531"/>
                  <a:gd name="T36" fmla="*/ 879 w 1105"/>
                  <a:gd name="T37" fmla="*/ 454 h 1531"/>
                  <a:gd name="T38" fmla="*/ 879 w 1105"/>
                  <a:gd name="T39" fmla="*/ 567 h 1531"/>
                  <a:gd name="T40" fmla="*/ 935 w 1105"/>
                  <a:gd name="T41" fmla="*/ 681 h 1531"/>
                  <a:gd name="T42" fmla="*/ 992 w 1105"/>
                  <a:gd name="T43" fmla="*/ 709 h 1531"/>
                  <a:gd name="T44" fmla="*/ 1049 w 1105"/>
                  <a:gd name="T45" fmla="*/ 681 h 1531"/>
                  <a:gd name="T46" fmla="*/ 1105 w 1105"/>
                  <a:gd name="T47" fmla="*/ 766 h 1531"/>
                  <a:gd name="T48" fmla="*/ 1049 w 1105"/>
                  <a:gd name="T49" fmla="*/ 822 h 1531"/>
                  <a:gd name="T50" fmla="*/ 935 w 1105"/>
                  <a:gd name="T51" fmla="*/ 1021 h 1531"/>
                  <a:gd name="T52" fmla="*/ 935 w 1105"/>
                  <a:gd name="T53" fmla="*/ 1106 h 1531"/>
                  <a:gd name="T54" fmla="*/ 992 w 1105"/>
                  <a:gd name="T55" fmla="*/ 1134 h 1531"/>
                  <a:gd name="T56" fmla="*/ 1020 w 1105"/>
                  <a:gd name="T57" fmla="*/ 1191 h 1531"/>
                  <a:gd name="T58" fmla="*/ 907 w 1105"/>
                  <a:gd name="T59" fmla="*/ 1446 h 1531"/>
                  <a:gd name="T60" fmla="*/ 794 w 1105"/>
                  <a:gd name="T61" fmla="*/ 1531 h 1531"/>
                  <a:gd name="T62" fmla="*/ 709 w 1105"/>
                  <a:gd name="T63" fmla="*/ 1446 h 1531"/>
                  <a:gd name="T64" fmla="*/ 652 w 1105"/>
                  <a:gd name="T65" fmla="*/ 1418 h 1531"/>
                  <a:gd name="T66" fmla="*/ 652 w 1105"/>
                  <a:gd name="T67" fmla="*/ 1361 h 1531"/>
                  <a:gd name="T68" fmla="*/ 680 w 1105"/>
                  <a:gd name="T69" fmla="*/ 1276 h 1531"/>
                  <a:gd name="T70" fmla="*/ 623 w 1105"/>
                  <a:gd name="T71" fmla="*/ 1219 h 1531"/>
                  <a:gd name="T72" fmla="*/ 595 w 1105"/>
                  <a:gd name="T73" fmla="*/ 1219 h 1531"/>
                  <a:gd name="T74" fmla="*/ 567 w 1105"/>
                  <a:gd name="T75" fmla="*/ 1134 h 1531"/>
                  <a:gd name="T76" fmla="*/ 510 w 1105"/>
                  <a:gd name="T77" fmla="*/ 1191 h 1531"/>
                  <a:gd name="T78" fmla="*/ 425 w 1105"/>
                  <a:gd name="T79" fmla="*/ 1134 h 1531"/>
                  <a:gd name="T80" fmla="*/ 397 w 1105"/>
                  <a:gd name="T81" fmla="*/ 1163 h 1531"/>
                  <a:gd name="T82" fmla="*/ 312 w 1105"/>
                  <a:gd name="T83" fmla="*/ 1163 h 1531"/>
                  <a:gd name="T84" fmla="*/ 312 w 1105"/>
                  <a:gd name="T85" fmla="*/ 1106 h 1531"/>
                  <a:gd name="T86" fmla="*/ 283 w 1105"/>
                  <a:gd name="T87" fmla="*/ 1077 h 1531"/>
                  <a:gd name="T88" fmla="*/ 283 w 1105"/>
                  <a:gd name="T89" fmla="*/ 102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05" h="1531">
                    <a:moveTo>
                      <a:pt x="283" y="1021"/>
                    </a:moveTo>
                    <a:lnTo>
                      <a:pt x="227" y="907"/>
                    </a:lnTo>
                    <a:lnTo>
                      <a:pt x="56" y="907"/>
                    </a:lnTo>
                    <a:lnTo>
                      <a:pt x="0" y="851"/>
                    </a:lnTo>
                    <a:lnTo>
                      <a:pt x="142" y="624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70" y="482"/>
                    </a:lnTo>
                    <a:lnTo>
                      <a:pt x="170" y="425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12" y="312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453" y="29"/>
                    </a:lnTo>
                    <a:lnTo>
                      <a:pt x="623" y="0"/>
                    </a:lnTo>
                    <a:lnTo>
                      <a:pt x="680" y="57"/>
                    </a:lnTo>
                    <a:lnTo>
                      <a:pt x="623" y="199"/>
                    </a:lnTo>
                    <a:lnTo>
                      <a:pt x="879" y="454"/>
                    </a:lnTo>
                    <a:lnTo>
                      <a:pt x="879" y="567"/>
                    </a:lnTo>
                    <a:lnTo>
                      <a:pt x="935" y="681"/>
                    </a:lnTo>
                    <a:lnTo>
                      <a:pt x="992" y="709"/>
                    </a:lnTo>
                    <a:lnTo>
                      <a:pt x="1049" y="681"/>
                    </a:lnTo>
                    <a:lnTo>
                      <a:pt x="1105" y="766"/>
                    </a:lnTo>
                    <a:lnTo>
                      <a:pt x="1049" y="822"/>
                    </a:lnTo>
                    <a:lnTo>
                      <a:pt x="935" y="1021"/>
                    </a:lnTo>
                    <a:lnTo>
                      <a:pt x="935" y="1106"/>
                    </a:lnTo>
                    <a:lnTo>
                      <a:pt x="992" y="1134"/>
                    </a:lnTo>
                    <a:lnTo>
                      <a:pt x="1020" y="1191"/>
                    </a:lnTo>
                    <a:lnTo>
                      <a:pt x="907" y="1446"/>
                    </a:lnTo>
                    <a:lnTo>
                      <a:pt x="794" y="1531"/>
                    </a:lnTo>
                    <a:lnTo>
                      <a:pt x="709" y="1446"/>
                    </a:lnTo>
                    <a:lnTo>
                      <a:pt x="652" y="1418"/>
                    </a:lnTo>
                    <a:lnTo>
                      <a:pt x="652" y="1361"/>
                    </a:lnTo>
                    <a:lnTo>
                      <a:pt x="680" y="1276"/>
                    </a:lnTo>
                    <a:lnTo>
                      <a:pt x="623" y="1219"/>
                    </a:lnTo>
                    <a:lnTo>
                      <a:pt x="595" y="1219"/>
                    </a:lnTo>
                    <a:lnTo>
                      <a:pt x="567" y="1134"/>
                    </a:lnTo>
                    <a:lnTo>
                      <a:pt x="510" y="1191"/>
                    </a:lnTo>
                    <a:lnTo>
                      <a:pt x="425" y="1134"/>
                    </a:lnTo>
                    <a:lnTo>
                      <a:pt x="397" y="1163"/>
                    </a:lnTo>
                    <a:lnTo>
                      <a:pt x="312" y="1163"/>
                    </a:lnTo>
                    <a:lnTo>
                      <a:pt x="312" y="1106"/>
                    </a:lnTo>
                    <a:lnTo>
                      <a:pt x="283" y="1077"/>
                    </a:lnTo>
                    <a:lnTo>
                      <a:pt x="283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045" y="2473"/>
                <a:ext cx="1332" cy="1559"/>
              </a:xfrm>
              <a:custGeom>
                <a:avLst/>
                <a:gdLst>
                  <a:gd name="T0" fmla="*/ 368 w 1332"/>
                  <a:gd name="T1" fmla="*/ 765 h 1559"/>
                  <a:gd name="T2" fmla="*/ 283 w 1332"/>
                  <a:gd name="T3" fmla="*/ 709 h 1559"/>
                  <a:gd name="T4" fmla="*/ 255 w 1332"/>
                  <a:gd name="T5" fmla="*/ 538 h 1559"/>
                  <a:gd name="T6" fmla="*/ 198 w 1332"/>
                  <a:gd name="T7" fmla="*/ 425 h 1559"/>
                  <a:gd name="T8" fmla="*/ 170 w 1332"/>
                  <a:gd name="T9" fmla="*/ 397 h 1559"/>
                  <a:gd name="T10" fmla="*/ 85 w 1332"/>
                  <a:gd name="T11" fmla="*/ 397 h 1559"/>
                  <a:gd name="T12" fmla="*/ 28 w 1332"/>
                  <a:gd name="T13" fmla="*/ 340 h 1559"/>
                  <a:gd name="T14" fmla="*/ 141 w 1332"/>
                  <a:gd name="T15" fmla="*/ 170 h 1559"/>
                  <a:gd name="T16" fmla="*/ 283 w 1332"/>
                  <a:gd name="T17" fmla="*/ 113 h 1559"/>
                  <a:gd name="T18" fmla="*/ 482 w 1332"/>
                  <a:gd name="T19" fmla="*/ 113 h 1559"/>
                  <a:gd name="T20" fmla="*/ 623 w 1332"/>
                  <a:gd name="T21" fmla="*/ 0 h 1559"/>
                  <a:gd name="T22" fmla="*/ 652 w 1332"/>
                  <a:gd name="T23" fmla="*/ 85 h 1559"/>
                  <a:gd name="T24" fmla="*/ 652 w 1332"/>
                  <a:gd name="T25" fmla="*/ 142 h 1559"/>
                  <a:gd name="T26" fmla="*/ 765 w 1332"/>
                  <a:gd name="T27" fmla="*/ 113 h 1559"/>
                  <a:gd name="T28" fmla="*/ 907 w 1332"/>
                  <a:gd name="T29" fmla="*/ 113 h 1559"/>
                  <a:gd name="T30" fmla="*/ 963 w 1332"/>
                  <a:gd name="T31" fmla="*/ 198 h 1559"/>
                  <a:gd name="T32" fmla="*/ 992 w 1332"/>
                  <a:gd name="T33" fmla="*/ 340 h 1559"/>
                  <a:gd name="T34" fmla="*/ 963 w 1332"/>
                  <a:gd name="T35" fmla="*/ 482 h 1559"/>
                  <a:gd name="T36" fmla="*/ 1077 w 1332"/>
                  <a:gd name="T37" fmla="*/ 680 h 1559"/>
                  <a:gd name="T38" fmla="*/ 1077 w 1332"/>
                  <a:gd name="T39" fmla="*/ 907 h 1559"/>
                  <a:gd name="T40" fmla="*/ 1049 w 1332"/>
                  <a:gd name="T41" fmla="*/ 992 h 1559"/>
                  <a:gd name="T42" fmla="*/ 1134 w 1332"/>
                  <a:gd name="T43" fmla="*/ 1077 h 1559"/>
                  <a:gd name="T44" fmla="*/ 1105 w 1332"/>
                  <a:gd name="T45" fmla="*/ 1219 h 1559"/>
                  <a:gd name="T46" fmla="*/ 1275 w 1332"/>
                  <a:gd name="T47" fmla="*/ 1417 h 1559"/>
                  <a:gd name="T48" fmla="*/ 1247 w 1332"/>
                  <a:gd name="T49" fmla="*/ 1559 h 1559"/>
                  <a:gd name="T50" fmla="*/ 1134 w 1332"/>
                  <a:gd name="T51" fmla="*/ 1474 h 1559"/>
                  <a:gd name="T52" fmla="*/ 1049 w 1332"/>
                  <a:gd name="T53" fmla="*/ 1446 h 1559"/>
                  <a:gd name="T54" fmla="*/ 878 w 1332"/>
                  <a:gd name="T55" fmla="*/ 1389 h 1559"/>
                  <a:gd name="T56" fmla="*/ 737 w 1332"/>
                  <a:gd name="T57" fmla="*/ 1276 h 1559"/>
                  <a:gd name="T58" fmla="*/ 623 w 1332"/>
                  <a:gd name="T59" fmla="*/ 1276 h 1559"/>
                  <a:gd name="T60" fmla="*/ 595 w 1332"/>
                  <a:gd name="T61" fmla="*/ 1134 h 1559"/>
                  <a:gd name="T62" fmla="*/ 510 w 1332"/>
                  <a:gd name="T63" fmla="*/ 1077 h 1559"/>
                  <a:gd name="T64" fmla="*/ 510 w 1332"/>
                  <a:gd name="T65" fmla="*/ 879 h 1559"/>
                  <a:gd name="T66" fmla="*/ 425 w 1332"/>
                  <a:gd name="T67" fmla="*/ 907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32" h="1559">
                    <a:moveTo>
                      <a:pt x="396" y="822"/>
                    </a:moveTo>
                    <a:lnTo>
                      <a:pt x="368" y="765"/>
                    </a:lnTo>
                    <a:lnTo>
                      <a:pt x="396" y="709"/>
                    </a:lnTo>
                    <a:lnTo>
                      <a:pt x="283" y="709"/>
                    </a:lnTo>
                    <a:lnTo>
                      <a:pt x="283" y="595"/>
                    </a:lnTo>
                    <a:lnTo>
                      <a:pt x="255" y="538"/>
                    </a:lnTo>
                    <a:lnTo>
                      <a:pt x="283" y="510"/>
                    </a:lnTo>
                    <a:lnTo>
                      <a:pt x="198" y="425"/>
                    </a:lnTo>
                    <a:lnTo>
                      <a:pt x="141" y="425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0" y="397"/>
                    </a:lnTo>
                    <a:lnTo>
                      <a:pt x="28" y="340"/>
                    </a:lnTo>
                    <a:lnTo>
                      <a:pt x="0" y="227"/>
                    </a:lnTo>
                    <a:lnTo>
                      <a:pt x="141" y="170"/>
                    </a:lnTo>
                    <a:lnTo>
                      <a:pt x="255" y="198"/>
                    </a:lnTo>
                    <a:lnTo>
                      <a:pt x="283" y="113"/>
                    </a:lnTo>
                    <a:lnTo>
                      <a:pt x="396" y="85"/>
                    </a:lnTo>
                    <a:lnTo>
                      <a:pt x="482" y="113"/>
                    </a:lnTo>
                    <a:lnTo>
                      <a:pt x="510" y="28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652" y="85"/>
                    </a:lnTo>
                    <a:lnTo>
                      <a:pt x="652" y="113"/>
                    </a:lnTo>
                    <a:lnTo>
                      <a:pt x="652" y="142"/>
                    </a:lnTo>
                    <a:lnTo>
                      <a:pt x="737" y="142"/>
                    </a:lnTo>
                    <a:lnTo>
                      <a:pt x="765" y="113"/>
                    </a:lnTo>
                    <a:lnTo>
                      <a:pt x="850" y="170"/>
                    </a:lnTo>
                    <a:lnTo>
                      <a:pt x="907" y="113"/>
                    </a:lnTo>
                    <a:lnTo>
                      <a:pt x="935" y="198"/>
                    </a:lnTo>
                    <a:lnTo>
                      <a:pt x="963" y="198"/>
                    </a:lnTo>
                    <a:lnTo>
                      <a:pt x="1020" y="255"/>
                    </a:lnTo>
                    <a:lnTo>
                      <a:pt x="992" y="340"/>
                    </a:lnTo>
                    <a:lnTo>
                      <a:pt x="992" y="397"/>
                    </a:lnTo>
                    <a:lnTo>
                      <a:pt x="963" y="482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1134" y="850"/>
                    </a:lnTo>
                    <a:lnTo>
                      <a:pt x="1077" y="907"/>
                    </a:lnTo>
                    <a:lnTo>
                      <a:pt x="1105" y="935"/>
                    </a:lnTo>
                    <a:lnTo>
                      <a:pt x="1049" y="992"/>
                    </a:lnTo>
                    <a:lnTo>
                      <a:pt x="1049" y="1049"/>
                    </a:lnTo>
                    <a:lnTo>
                      <a:pt x="1134" y="1077"/>
                    </a:lnTo>
                    <a:lnTo>
                      <a:pt x="1105" y="1134"/>
                    </a:lnTo>
                    <a:lnTo>
                      <a:pt x="1105" y="1219"/>
                    </a:lnTo>
                    <a:lnTo>
                      <a:pt x="1247" y="1304"/>
                    </a:lnTo>
                    <a:lnTo>
                      <a:pt x="1275" y="1417"/>
                    </a:lnTo>
                    <a:lnTo>
                      <a:pt x="1332" y="1446"/>
                    </a:lnTo>
                    <a:lnTo>
                      <a:pt x="1247" y="1559"/>
                    </a:lnTo>
                    <a:lnTo>
                      <a:pt x="1190" y="1559"/>
                    </a:lnTo>
                    <a:lnTo>
                      <a:pt x="1134" y="1474"/>
                    </a:lnTo>
                    <a:lnTo>
                      <a:pt x="1077" y="1474"/>
                    </a:lnTo>
                    <a:lnTo>
                      <a:pt x="1049" y="1446"/>
                    </a:lnTo>
                    <a:lnTo>
                      <a:pt x="963" y="1446"/>
                    </a:lnTo>
                    <a:lnTo>
                      <a:pt x="878" y="1389"/>
                    </a:lnTo>
                    <a:lnTo>
                      <a:pt x="878" y="1332"/>
                    </a:lnTo>
                    <a:lnTo>
                      <a:pt x="737" y="1276"/>
                    </a:lnTo>
                    <a:lnTo>
                      <a:pt x="680" y="1332"/>
                    </a:lnTo>
                    <a:lnTo>
                      <a:pt x="623" y="1276"/>
                    </a:lnTo>
                    <a:lnTo>
                      <a:pt x="623" y="1219"/>
                    </a:lnTo>
                    <a:lnTo>
                      <a:pt x="595" y="1134"/>
                    </a:lnTo>
                    <a:lnTo>
                      <a:pt x="538" y="1190"/>
                    </a:lnTo>
                    <a:lnTo>
                      <a:pt x="510" y="1077"/>
                    </a:lnTo>
                    <a:lnTo>
                      <a:pt x="510" y="992"/>
                    </a:lnTo>
                    <a:lnTo>
                      <a:pt x="510" y="879"/>
                    </a:lnTo>
                    <a:lnTo>
                      <a:pt x="453" y="879"/>
                    </a:lnTo>
                    <a:lnTo>
                      <a:pt x="425" y="907"/>
                    </a:lnTo>
                    <a:lnTo>
                      <a:pt x="396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591" y="3238"/>
                <a:ext cx="1077" cy="681"/>
              </a:xfrm>
              <a:custGeom>
                <a:avLst/>
                <a:gdLst>
                  <a:gd name="T0" fmla="*/ 170 w 1077"/>
                  <a:gd name="T1" fmla="*/ 57 h 681"/>
                  <a:gd name="T2" fmla="*/ 113 w 1077"/>
                  <a:gd name="T3" fmla="*/ 85 h 681"/>
                  <a:gd name="T4" fmla="*/ 113 w 1077"/>
                  <a:gd name="T5" fmla="*/ 170 h 681"/>
                  <a:gd name="T6" fmla="*/ 28 w 1077"/>
                  <a:gd name="T7" fmla="*/ 170 h 681"/>
                  <a:gd name="T8" fmla="*/ 0 w 1077"/>
                  <a:gd name="T9" fmla="*/ 255 h 681"/>
                  <a:gd name="T10" fmla="*/ 57 w 1077"/>
                  <a:gd name="T11" fmla="*/ 340 h 681"/>
                  <a:gd name="T12" fmla="*/ 113 w 1077"/>
                  <a:gd name="T13" fmla="*/ 340 h 681"/>
                  <a:gd name="T14" fmla="*/ 170 w 1077"/>
                  <a:gd name="T15" fmla="*/ 482 h 681"/>
                  <a:gd name="T16" fmla="*/ 142 w 1077"/>
                  <a:gd name="T17" fmla="*/ 539 h 681"/>
                  <a:gd name="T18" fmla="*/ 198 w 1077"/>
                  <a:gd name="T19" fmla="*/ 596 h 681"/>
                  <a:gd name="T20" fmla="*/ 312 w 1077"/>
                  <a:gd name="T21" fmla="*/ 596 h 681"/>
                  <a:gd name="T22" fmla="*/ 482 w 1077"/>
                  <a:gd name="T23" fmla="*/ 681 h 681"/>
                  <a:gd name="T24" fmla="*/ 595 w 1077"/>
                  <a:gd name="T25" fmla="*/ 681 h 681"/>
                  <a:gd name="T26" fmla="*/ 567 w 1077"/>
                  <a:gd name="T27" fmla="*/ 596 h 681"/>
                  <a:gd name="T28" fmla="*/ 709 w 1077"/>
                  <a:gd name="T29" fmla="*/ 624 h 681"/>
                  <a:gd name="T30" fmla="*/ 936 w 1077"/>
                  <a:gd name="T31" fmla="*/ 624 h 681"/>
                  <a:gd name="T32" fmla="*/ 992 w 1077"/>
                  <a:gd name="T33" fmla="*/ 596 h 681"/>
                  <a:gd name="T34" fmla="*/ 992 w 1077"/>
                  <a:gd name="T35" fmla="*/ 511 h 681"/>
                  <a:gd name="T36" fmla="*/ 1077 w 1077"/>
                  <a:gd name="T37" fmla="*/ 511 h 681"/>
                  <a:gd name="T38" fmla="*/ 1077 w 1077"/>
                  <a:gd name="T39" fmla="*/ 454 h 681"/>
                  <a:gd name="T40" fmla="*/ 1049 w 1077"/>
                  <a:gd name="T41" fmla="*/ 369 h 681"/>
                  <a:gd name="T42" fmla="*/ 992 w 1077"/>
                  <a:gd name="T43" fmla="*/ 425 h 681"/>
                  <a:gd name="T44" fmla="*/ 964 w 1077"/>
                  <a:gd name="T45" fmla="*/ 284 h 681"/>
                  <a:gd name="T46" fmla="*/ 964 w 1077"/>
                  <a:gd name="T47" fmla="*/ 114 h 681"/>
                  <a:gd name="T48" fmla="*/ 907 w 1077"/>
                  <a:gd name="T49" fmla="*/ 114 h 681"/>
                  <a:gd name="T50" fmla="*/ 879 w 1077"/>
                  <a:gd name="T51" fmla="*/ 142 h 681"/>
                  <a:gd name="T52" fmla="*/ 850 w 1077"/>
                  <a:gd name="T53" fmla="*/ 57 h 681"/>
                  <a:gd name="T54" fmla="*/ 765 w 1077"/>
                  <a:gd name="T55" fmla="*/ 57 h 681"/>
                  <a:gd name="T56" fmla="*/ 709 w 1077"/>
                  <a:gd name="T57" fmla="*/ 199 h 681"/>
                  <a:gd name="T58" fmla="*/ 510 w 1077"/>
                  <a:gd name="T59" fmla="*/ 85 h 681"/>
                  <a:gd name="T60" fmla="*/ 454 w 1077"/>
                  <a:gd name="T61" fmla="*/ 0 h 681"/>
                  <a:gd name="T62" fmla="*/ 369 w 1077"/>
                  <a:gd name="T63" fmla="*/ 0 h 681"/>
                  <a:gd name="T64" fmla="*/ 283 w 1077"/>
                  <a:gd name="T65" fmla="*/ 85 h 681"/>
                  <a:gd name="T66" fmla="*/ 170 w 1077"/>
                  <a:gd name="T67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77" h="681">
                    <a:moveTo>
                      <a:pt x="170" y="57"/>
                    </a:move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70" y="482"/>
                    </a:lnTo>
                    <a:lnTo>
                      <a:pt x="142" y="539"/>
                    </a:lnTo>
                    <a:lnTo>
                      <a:pt x="198" y="596"/>
                    </a:lnTo>
                    <a:lnTo>
                      <a:pt x="312" y="596"/>
                    </a:lnTo>
                    <a:lnTo>
                      <a:pt x="482" y="681"/>
                    </a:lnTo>
                    <a:lnTo>
                      <a:pt x="595" y="681"/>
                    </a:lnTo>
                    <a:lnTo>
                      <a:pt x="567" y="596"/>
                    </a:lnTo>
                    <a:lnTo>
                      <a:pt x="709" y="624"/>
                    </a:lnTo>
                    <a:lnTo>
                      <a:pt x="936" y="624"/>
                    </a:lnTo>
                    <a:lnTo>
                      <a:pt x="992" y="596"/>
                    </a:lnTo>
                    <a:lnTo>
                      <a:pt x="992" y="511"/>
                    </a:lnTo>
                    <a:lnTo>
                      <a:pt x="1077" y="511"/>
                    </a:lnTo>
                    <a:lnTo>
                      <a:pt x="1077" y="454"/>
                    </a:lnTo>
                    <a:lnTo>
                      <a:pt x="1049" y="369"/>
                    </a:lnTo>
                    <a:lnTo>
                      <a:pt x="992" y="425"/>
                    </a:lnTo>
                    <a:lnTo>
                      <a:pt x="964" y="284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879" y="142"/>
                    </a:lnTo>
                    <a:lnTo>
                      <a:pt x="850" y="57"/>
                    </a:lnTo>
                    <a:lnTo>
                      <a:pt x="765" y="57"/>
                    </a:lnTo>
                    <a:lnTo>
                      <a:pt x="709" y="199"/>
                    </a:lnTo>
                    <a:lnTo>
                      <a:pt x="510" y="85"/>
                    </a:lnTo>
                    <a:lnTo>
                      <a:pt x="454" y="0"/>
                    </a:lnTo>
                    <a:lnTo>
                      <a:pt x="369" y="0"/>
                    </a:lnTo>
                    <a:lnTo>
                      <a:pt x="283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789" y="3834"/>
                <a:ext cx="397" cy="481"/>
              </a:xfrm>
              <a:custGeom>
                <a:avLst/>
                <a:gdLst>
                  <a:gd name="T0" fmla="*/ 0 w 397"/>
                  <a:gd name="T1" fmla="*/ 0 h 481"/>
                  <a:gd name="T2" fmla="*/ 114 w 397"/>
                  <a:gd name="T3" fmla="*/ 0 h 481"/>
                  <a:gd name="T4" fmla="*/ 284 w 397"/>
                  <a:gd name="T5" fmla="*/ 85 h 481"/>
                  <a:gd name="T6" fmla="*/ 397 w 397"/>
                  <a:gd name="T7" fmla="*/ 85 h 481"/>
                  <a:gd name="T8" fmla="*/ 369 w 397"/>
                  <a:gd name="T9" fmla="*/ 141 h 481"/>
                  <a:gd name="T10" fmla="*/ 369 w 397"/>
                  <a:gd name="T11" fmla="*/ 198 h 481"/>
                  <a:gd name="T12" fmla="*/ 397 w 397"/>
                  <a:gd name="T13" fmla="*/ 226 h 481"/>
                  <a:gd name="T14" fmla="*/ 369 w 397"/>
                  <a:gd name="T15" fmla="*/ 255 h 481"/>
                  <a:gd name="T16" fmla="*/ 312 w 397"/>
                  <a:gd name="T17" fmla="*/ 255 h 481"/>
                  <a:gd name="T18" fmla="*/ 369 w 397"/>
                  <a:gd name="T19" fmla="*/ 340 h 481"/>
                  <a:gd name="T20" fmla="*/ 312 w 397"/>
                  <a:gd name="T21" fmla="*/ 396 h 481"/>
                  <a:gd name="T22" fmla="*/ 341 w 397"/>
                  <a:gd name="T23" fmla="*/ 481 h 481"/>
                  <a:gd name="T24" fmla="*/ 227 w 397"/>
                  <a:gd name="T25" fmla="*/ 481 h 481"/>
                  <a:gd name="T26" fmla="*/ 171 w 397"/>
                  <a:gd name="T27" fmla="*/ 425 h 481"/>
                  <a:gd name="T28" fmla="*/ 171 w 397"/>
                  <a:gd name="T29" fmla="*/ 368 h 481"/>
                  <a:gd name="T30" fmla="*/ 142 w 397"/>
                  <a:gd name="T31" fmla="*/ 340 h 481"/>
                  <a:gd name="T32" fmla="*/ 57 w 397"/>
                  <a:gd name="T33" fmla="*/ 340 h 481"/>
                  <a:gd name="T34" fmla="*/ 85 w 397"/>
                  <a:gd name="T35" fmla="*/ 283 h 481"/>
                  <a:gd name="T36" fmla="*/ 29 w 397"/>
                  <a:gd name="T37" fmla="*/ 255 h 481"/>
                  <a:gd name="T38" fmla="*/ 0 w 397"/>
                  <a:gd name="T39" fmla="*/ 85 h 481"/>
                  <a:gd name="T40" fmla="*/ 29 w 397"/>
                  <a:gd name="T41" fmla="*/ 56 h 481"/>
                  <a:gd name="T42" fmla="*/ 0 w 397"/>
                  <a:gd name="T43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481">
                    <a:moveTo>
                      <a:pt x="0" y="0"/>
                    </a:moveTo>
                    <a:lnTo>
                      <a:pt x="114" y="0"/>
                    </a:lnTo>
                    <a:lnTo>
                      <a:pt x="284" y="85"/>
                    </a:lnTo>
                    <a:lnTo>
                      <a:pt x="397" y="85"/>
                    </a:lnTo>
                    <a:lnTo>
                      <a:pt x="369" y="141"/>
                    </a:lnTo>
                    <a:lnTo>
                      <a:pt x="369" y="198"/>
                    </a:lnTo>
                    <a:lnTo>
                      <a:pt x="397" y="226"/>
                    </a:lnTo>
                    <a:lnTo>
                      <a:pt x="369" y="255"/>
                    </a:lnTo>
                    <a:lnTo>
                      <a:pt x="312" y="255"/>
                    </a:lnTo>
                    <a:lnTo>
                      <a:pt x="369" y="340"/>
                    </a:lnTo>
                    <a:lnTo>
                      <a:pt x="312" y="396"/>
                    </a:lnTo>
                    <a:lnTo>
                      <a:pt x="341" y="481"/>
                    </a:lnTo>
                    <a:lnTo>
                      <a:pt x="227" y="481"/>
                    </a:lnTo>
                    <a:lnTo>
                      <a:pt x="171" y="425"/>
                    </a:lnTo>
                    <a:lnTo>
                      <a:pt x="171" y="368"/>
                    </a:lnTo>
                    <a:lnTo>
                      <a:pt x="142" y="340"/>
                    </a:lnTo>
                    <a:lnTo>
                      <a:pt x="57" y="340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85"/>
                    </a:lnTo>
                    <a:lnTo>
                      <a:pt x="29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789" y="3834"/>
                <a:ext cx="397" cy="481"/>
              </a:xfrm>
              <a:custGeom>
                <a:avLst/>
                <a:gdLst>
                  <a:gd name="T0" fmla="*/ 0 w 397"/>
                  <a:gd name="T1" fmla="*/ 0 h 481"/>
                  <a:gd name="T2" fmla="*/ 114 w 397"/>
                  <a:gd name="T3" fmla="*/ 0 h 481"/>
                  <a:gd name="T4" fmla="*/ 284 w 397"/>
                  <a:gd name="T5" fmla="*/ 85 h 481"/>
                  <a:gd name="T6" fmla="*/ 397 w 397"/>
                  <a:gd name="T7" fmla="*/ 85 h 481"/>
                  <a:gd name="T8" fmla="*/ 369 w 397"/>
                  <a:gd name="T9" fmla="*/ 141 h 481"/>
                  <a:gd name="T10" fmla="*/ 369 w 397"/>
                  <a:gd name="T11" fmla="*/ 198 h 481"/>
                  <a:gd name="T12" fmla="*/ 397 w 397"/>
                  <a:gd name="T13" fmla="*/ 226 h 481"/>
                  <a:gd name="T14" fmla="*/ 369 w 397"/>
                  <a:gd name="T15" fmla="*/ 255 h 481"/>
                  <a:gd name="T16" fmla="*/ 312 w 397"/>
                  <a:gd name="T17" fmla="*/ 255 h 481"/>
                  <a:gd name="T18" fmla="*/ 369 w 397"/>
                  <a:gd name="T19" fmla="*/ 340 h 481"/>
                  <a:gd name="T20" fmla="*/ 312 w 397"/>
                  <a:gd name="T21" fmla="*/ 396 h 481"/>
                  <a:gd name="T22" fmla="*/ 341 w 397"/>
                  <a:gd name="T23" fmla="*/ 481 h 481"/>
                  <a:gd name="T24" fmla="*/ 227 w 397"/>
                  <a:gd name="T25" fmla="*/ 481 h 481"/>
                  <a:gd name="T26" fmla="*/ 171 w 397"/>
                  <a:gd name="T27" fmla="*/ 425 h 481"/>
                  <a:gd name="T28" fmla="*/ 171 w 397"/>
                  <a:gd name="T29" fmla="*/ 368 h 481"/>
                  <a:gd name="T30" fmla="*/ 142 w 397"/>
                  <a:gd name="T31" fmla="*/ 340 h 481"/>
                  <a:gd name="T32" fmla="*/ 57 w 397"/>
                  <a:gd name="T33" fmla="*/ 340 h 481"/>
                  <a:gd name="T34" fmla="*/ 85 w 397"/>
                  <a:gd name="T35" fmla="*/ 283 h 481"/>
                  <a:gd name="T36" fmla="*/ 29 w 397"/>
                  <a:gd name="T37" fmla="*/ 255 h 481"/>
                  <a:gd name="T38" fmla="*/ 0 w 397"/>
                  <a:gd name="T39" fmla="*/ 85 h 481"/>
                  <a:gd name="T40" fmla="*/ 29 w 397"/>
                  <a:gd name="T41" fmla="*/ 56 h 481"/>
                  <a:gd name="T42" fmla="*/ 0 w 397"/>
                  <a:gd name="T43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481">
                    <a:moveTo>
                      <a:pt x="0" y="0"/>
                    </a:moveTo>
                    <a:lnTo>
                      <a:pt x="114" y="0"/>
                    </a:lnTo>
                    <a:lnTo>
                      <a:pt x="284" y="85"/>
                    </a:lnTo>
                    <a:lnTo>
                      <a:pt x="397" y="85"/>
                    </a:lnTo>
                    <a:lnTo>
                      <a:pt x="369" y="141"/>
                    </a:lnTo>
                    <a:lnTo>
                      <a:pt x="369" y="198"/>
                    </a:lnTo>
                    <a:lnTo>
                      <a:pt x="397" y="226"/>
                    </a:lnTo>
                    <a:lnTo>
                      <a:pt x="369" y="255"/>
                    </a:lnTo>
                    <a:lnTo>
                      <a:pt x="312" y="255"/>
                    </a:lnTo>
                    <a:lnTo>
                      <a:pt x="369" y="340"/>
                    </a:lnTo>
                    <a:lnTo>
                      <a:pt x="312" y="396"/>
                    </a:lnTo>
                    <a:lnTo>
                      <a:pt x="341" y="481"/>
                    </a:lnTo>
                    <a:lnTo>
                      <a:pt x="227" y="481"/>
                    </a:lnTo>
                    <a:lnTo>
                      <a:pt x="171" y="425"/>
                    </a:lnTo>
                    <a:lnTo>
                      <a:pt x="171" y="368"/>
                    </a:lnTo>
                    <a:lnTo>
                      <a:pt x="142" y="340"/>
                    </a:lnTo>
                    <a:lnTo>
                      <a:pt x="57" y="340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85"/>
                    </a:lnTo>
                    <a:lnTo>
                      <a:pt x="29" y="56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826" y="2444"/>
                <a:ext cx="1020" cy="1305"/>
              </a:xfrm>
              <a:custGeom>
                <a:avLst/>
                <a:gdLst>
                  <a:gd name="T0" fmla="*/ 28 w 1020"/>
                  <a:gd name="T1" fmla="*/ 1078 h 1305"/>
                  <a:gd name="T2" fmla="*/ 113 w 1020"/>
                  <a:gd name="T3" fmla="*/ 1106 h 1305"/>
                  <a:gd name="T4" fmla="*/ 113 w 1020"/>
                  <a:gd name="T5" fmla="*/ 1049 h 1305"/>
                  <a:gd name="T6" fmla="*/ 226 w 1020"/>
                  <a:gd name="T7" fmla="*/ 1021 h 1305"/>
                  <a:gd name="T8" fmla="*/ 198 w 1020"/>
                  <a:gd name="T9" fmla="*/ 936 h 1305"/>
                  <a:gd name="T10" fmla="*/ 311 w 1020"/>
                  <a:gd name="T11" fmla="*/ 908 h 1305"/>
                  <a:gd name="T12" fmla="*/ 311 w 1020"/>
                  <a:gd name="T13" fmla="*/ 851 h 1305"/>
                  <a:gd name="T14" fmla="*/ 368 w 1020"/>
                  <a:gd name="T15" fmla="*/ 823 h 1305"/>
                  <a:gd name="T16" fmla="*/ 311 w 1020"/>
                  <a:gd name="T17" fmla="*/ 681 h 1305"/>
                  <a:gd name="T18" fmla="*/ 340 w 1020"/>
                  <a:gd name="T19" fmla="*/ 596 h 1305"/>
                  <a:gd name="T20" fmla="*/ 453 w 1020"/>
                  <a:gd name="T21" fmla="*/ 624 h 1305"/>
                  <a:gd name="T22" fmla="*/ 538 w 1020"/>
                  <a:gd name="T23" fmla="*/ 539 h 1305"/>
                  <a:gd name="T24" fmla="*/ 538 w 1020"/>
                  <a:gd name="T25" fmla="*/ 511 h 1305"/>
                  <a:gd name="T26" fmla="*/ 652 w 1020"/>
                  <a:gd name="T27" fmla="*/ 539 h 1305"/>
                  <a:gd name="T28" fmla="*/ 680 w 1020"/>
                  <a:gd name="T29" fmla="*/ 426 h 1305"/>
                  <a:gd name="T30" fmla="*/ 708 w 1020"/>
                  <a:gd name="T31" fmla="*/ 397 h 1305"/>
                  <a:gd name="T32" fmla="*/ 708 w 1020"/>
                  <a:gd name="T33" fmla="*/ 284 h 1305"/>
                  <a:gd name="T34" fmla="*/ 680 w 1020"/>
                  <a:gd name="T35" fmla="*/ 256 h 1305"/>
                  <a:gd name="T36" fmla="*/ 708 w 1020"/>
                  <a:gd name="T37" fmla="*/ 85 h 1305"/>
                  <a:gd name="T38" fmla="*/ 850 w 1020"/>
                  <a:gd name="T39" fmla="*/ 0 h 1305"/>
                  <a:gd name="T40" fmla="*/ 935 w 1020"/>
                  <a:gd name="T41" fmla="*/ 57 h 1305"/>
                  <a:gd name="T42" fmla="*/ 992 w 1020"/>
                  <a:gd name="T43" fmla="*/ 29 h 1305"/>
                  <a:gd name="T44" fmla="*/ 1020 w 1020"/>
                  <a:gd name="T45" fmla="*/ 85 h 1305"/>
                  <a:gd name="T46" fmla="*/ 992 w 1020"/>
                  <a:gd name="T47" fmla="*/ 142 h 1305"/>
                  <a:gd name="T48" fmla="*/ 963 w 1020"/>
                  <a:gd name="T49" fmla="*/ 142 h 1305"/>
                  <a:gd name="T50" fmla="*/ 935 w 1020"/>
                  <a:gd name="T51" fmla="*/ 171 h 1305"/>
                  <a:gd name="T52" fmla="*/ 992 w 1020"/>
                  <a:gd name="T53" fmla="*/ 227 h 1305"/>
                  <a:gd name="T54" fmla="*/ 935 w 1020"/>
                  <a:gd name="T55" fmla="*/ 256 h 1305"/>
                  <a:gd name="T56" fmla="*/ 935 w 1020"/>
                  <a:gd name="T57" fmla="*/ 312 h 1305"/>
                  <a:gd name="T58" fmla="*/ 907 w 1020"/>
                  <a:gd name="T59" fmla="*/ 341 h 1305"/>
                  <a:gd name="T60" fmla="*/ 963 w 1020"/>
                  <a:gd name="T61" fmla="*/ 397 h 1305"/>
                  <a:gd name="T62" fmla="*/ 850 w 1020"/>
                  <a:gd name="T63" fmla="*/ 482 h 1305"/>
                  <a:gd name="T64" fmla="*/ 878 w 1020"/>
                  <a:gd name="T65" fmla="*/ 539 h 1305"/>
                  <a:gd name="T66" fmla="*/ 935 w 1020"/>
                  <a:gd name="T67" fmla="*/ 567 h 1305"/>
                  <a:gd name="T68" fmla="*/ 935 w 1020"/>
                  <a:gd name="T69" fmla="*/ 681 h 1305"/>
                  <a:gd name="T70" fmla="*/ 878 w 1020"/>
                  <a:gd name="T71" fmla="*/ 766 h 1305"/>
                  <a:gd name="T72" fmla="*/ 935 w 1020"/>
                  <a:gd name="T73" fmla="*/ 851 h 1305"/>
                  <a:gd name="T74" fmla="*/ 878 w 1020"/>
                  <a:gd name="T75" fmla="*/ 879 h 1305"/>
                  <a:gd name="T76" fmla="*/ 878 w 1020"/>
                  <a:gd name="T77" fmla="*/ 964 h 1305"/>
                  <a:gd name="T78" fmla="*/ 793 w 1020"/>
                  <a:gd name="T79" fmla="*/ 964 h 1305"/>
                  <a:gd name="T80" fmla="*/ 765 w 1020"/>
                  <a:gd name="T81" fmla="*/ 1049 h 1305"/>
                  <a:gd name="T82" fmla="*/ 652 w 1020"/>
                  <a:gd name="T83" fmla="*/ 1049 h 1305"/>
                  <a:gd name="T84" fmla="*/ 538 w 1020"/>
                  <a:gd name="T85" fmla="*/ 1078 h 1305"/>
                  <a:gd name="T86" fmla="*/ 510 w 1020"/>
                  <a:gd name="T87" fmla="*/ 1163 h 1305"/>
                  <a:gd name="T88" fmla="*/ 396 w 1020"/>
                  <a:gd name="T89" fmla="*/ 1219 h 1305"/>
                  <a:gd name="T90" fmla="*/ 396 w 1020"/>
                  <a:gd name="T91" fmla="*/ 1276 h 1305"/>
                  <a:gd name="T92" fmla="*/ 368 w 1020"/>
                  <a:gd name="T93" fmla="*/ 1305 h 1305"/>
                  <a:gd name="T94" fmla="*/ 283 w 1020"/>
                  <a:gd name="T95" fmla="*/ 1163 h 1305"/>
                  <a:gd name="T96" fmla="*/ 198 w 1020"/>
                  <a:gd name="T97" fmla="*/ 1163 h 1305"/>
                  <a:gd name="T98" fmla="*/ 198 w 1020"/>
                  <a:gd name="T99" fmla="*/ 1219 h 1305"/>
                  <a:gd name="T100" fmla="*/ 141 w 1020"/>
                  <a:gd name="T101" fmla="*/ 1191 h 1305"/>
                  <a:gd name="T102" fmla="*/ 113 w 1020"/>
                  <a:gd name="T103" fmla="*/ 1248 h 1305"/>
                  <a:gd name="T104" fmla="*/ 0 w 1020"/>
                  <a:gd name="T105" fmla="*/ 1219 h 1305"/>
                  <a:gd name="T106" fmla="*/ 28 w 1020"/>
                  <a:gd name="T107" fmla="*/ 1134 h 1305"/>
                  <a:gd name="T108" fmla="*/ 28 w 1020"/>
                  <a:gd name="T109" fmla="*/ 1078 h 1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20" h="1305">
                    <a:moveTo>
                      <a:pt x="28" y="1078"/>
                    </a:moveTo>
                    <a:lnTo>
                      <a:pt x="113" y="1106"/>
                    </a:lnTo>
                    <a:lnTo>
                      <a:pt x="113" y="1049"/>
                    </a:lnTo>
                    <a:lnTo>
                      <a:pt x="226" y="1021"/>
                    </a:lnTo>
                    <a:lnTo>
                      <a:pt x="198" y="936"/>
                    </a:lnTo>
                    <a:lnTo>
                      <a:pt x="311" y="908"/>
                    </a:lnTo>
                    <a:lnTo>
                      <a:pt x="311" y="851"/>
                    </a:lnTo>
                    <a:lnTo>
                      <a:pt x="368" y="823"/>
                    </a:lnTo>
                    <a:lnTo>
                      <a:pt x="311" y="681"/>
                    </a:lnTo>
                    <a:lnTo>
                      <a:pt x="340" y="596"/>
                    </a:lnTo>
                    <a:lnTo>
                      <a:pt x="453" y="624"/>
                    </a:lnTo>
                    <a:lnTo>
                      <a:pt x="538" y="539"/>
                    </a:lnTo>
                    <a:lnTo>
                      <a:pt x="538" y="511"/>
                    </a:lnTo>
                    <a:lnTo>
                      <a:pt x="652" y="539"/>
                    </a:lnTo>
                    <a:lnTo>
                      <a:pt x="680" y="426"/>
                    </a:lnTo>
                    <a:lnTo>
                      <a:pt x="708" y="397"/>
                    </a:lnTo>
                    <a:lnTo>
                      <a:pt x="708" y="284"/>
                    </a:lnTo>
                    <a:lnTo>
                      <a:pt x="680" y="256"/>
                    </a:lnTo>
                    <a:lnTo>
                      <a:pt x="708" y="85"/>
                    </a:lnTo>
                    <a:lnTo>
                      <a:pt x="850" y="0"/>
                    </a:lnTo>
                    <a:lnTo>
                      <a:pt x="935" y="57"/>
                    </a:lnTo>
                    <a:lnTo>
                      <a:pt x="992" y="29"/>
                    </a:lnTo>
                    <a:lnTo>
                      <a:pt x="1020" y="85"/>
                    </a:lnTo>
                    <a:lnTo>
                      <a:pt x="992" y="142"/>
                    </a:lnTo>
                    <a:lnTo>
                      <a:pt x="963" y="142"/>
                    </a:lnTo>
                    <a:lnTo>
                      <a:pt x="935" y="171"/>
                    </a:lnTo>
                    <a:lnTo>
                      <a:pt x="992" y="227"/>
                    </a:lnTo>
                    <a:lnTo>
                      <a:pt x="935" y="256"/>
                    </a:lnTo>
                    <a:lnTo>
                      <a:pt x="935" y="312"/>
                    </a:lnTo>
                    <a:lnTo>
                      <a:pt x="907" y="341"/>
                    </a:lnTo>
                    <a:lnTo>
                      <a:pt x="963" y="397"/>
                    </a:lnTo>
                    <a:lnTo>
                      <a:pt x="850" y="482"/>
                    </a:lnTo>
                    <a:lnTo>
                      <a:pt x="878" y="539"/>
                    </a:lnTo>
                    <a:lnTo>
                      <a:pt x="935" y="567"/>
                    </a:lnTo>
                    <a:lnTo>
                      <a:pt x="935" y="681"/>
                    </a:lnTo>
                    <a:lnTo>
                      <a:pt x="878" y="766"/>
                    </a:lnTo>
                    <a:lnTo>
                      <a:pt x="935" y="851"/>
                    </a:lnTo>
                    <a:lnTo>
                      <a:pt x="878" y="879"/>
                    </a:lnTo>
                    <a:lnTo>
                      <a:pt x="878" y="964"/>
                    </a:lnTo>
                    <a:lnTo>
                      <a:pt x="793" y="964"/>
                    </a:lnTo>
                    <a:lnTo>
                      <a:pt x="765" y="1049"/>
                    </a:lnTo>
                    <a:lnTo>
                      <a:pt x="652" y="1049"/>
                    </a:lnTo>
                    <a:lnTo>
                      <a:pt x="538" y="1078"/>
                    </a:lnTo>
                    <a:lnTo>
                      <a:pt x="510" y="1163"/>
                    </a:lnTo>
                    <a:lnTo>
                      <a:pt x="396" y="1219"/>
                    </a:lnTo>
                    <a:lnTo>
                      <a:pt x="396" y="1276"/>
                    </a:lnTo>
                    <a:lnTo>
                      <a:pt x="368" y="1305"/>
                    </a:lnTo>
                    <a:lnTo>
                      <a:pt x="283" y="1163"/>
                    </a:lnTo>
                    <a:lnTo>
                      <a:pt x="198" y="1163"/>
                    </a:lnTo>
                    <a:lnTo>
                      <a:pt x="198" y="1219"/>
                    </a:lnTo>
                    <a:lnTo>
                      <a:pt x="141" y="1191"/>
                    </a:lnTo>
                    <a:lnTo>
                      <a:pt x="113" y="1248"/>
                    </a:lnTo>
                    <a:lnTo>
                      <a:pt x="0" y="1219"/>
                    </a:lnTo>
                    <a:lnTo>
                      <a:pt x="28" y="1134"/>
                    </a:lnTo>
                    <a:lnTo>
                      <a:pt x="28" y="10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117" y="3408"/>
                <a:ext cx="1474" cy="1560"/>
              </a:xfrm>
              <a:custGeom>
                <a:avLst/>
                <a:gdLst>
                  <a:gd name="T0" fmla="*/ 85 w 1474"/>
                  <a:gd name="T1" fmla="*/ 1191 h 1560"/>
                  <a:gd name="T2" fmla="*/ 227 w 1474"/>
                  <a:gd name="T3" fmla="*/ 993 h 1560"/>
                  <a:gd name="T4" fmla="*/ 255 w 1474"/>
                  <a:gd name="T5" fmla="*/ 851 h 1560"/>
                  <a:gd name="T6" fmla="*/ 312 w 1474"/>
                  <a:gd name="T7" fmla="*/ 624 h 1560"/>
                  <a:gd name="T8" fmla="*/ 255 w 1474"/>
                  <a:gd name="T9" fmla="*/ 539 h 1560"/>
                  <a:gd name="T10" fmla="*/ 312 w 1474"/>
                  <a:gd name="T11" fmla="*/ 341 h 1560"/>
                  <a:gd name="T12" fmla="*/ 680 w 1474"/>
                  <a:gd name="T13" fmla="*/ 0 h 1560"/>
                  <a:gd name="T14" fmla="*/ 737 w 1474"/>
                  <a:gd name="T15" fmla="*/ 170 h 1560"/>
                  <a:gd name="T16" fmla="*/ 822 w 1474"/>
                  <a:gd name="T17" fmla="*/ 284 h 1560"/>
                  <a:gd name="T18" fmla="*/ 907 w 1474"/>
                  <a:gd name="T19" fmla="*/ 255 h 1560"/>
                  <a:gd name="T20" fmla="*/ 992 w 1474"/>
                  <a:gd name="T21" fmla="*/ 199 h 1560"/>
                  <a:gd name="T22" fmla="*/ 1105 w 1474"/>
                  <a:gd name="T23" fmla="*/ 312 h 1560"/>
                  <a:gd name="T24" fmla="*/ 1219 w 1474"/>
                  <a:gd name="T25" fmla="*/ 199 h 1560"/>
                  <a:gd name="T26" fmla="*/ 1389 w 1474"/>
                  <a:gd name="T27" fmla="*/ 397 h 1560"/>
                  <a:gd name="T28" fmla="*/ 1361 w 1474"/>
                  <a:gd name="T29" fmla="*/ 624 h 1560"/>
                  <a:gd name="T30" fmla="*/ 1446 w 1474"/>
                  <a:gd name="T31" fmla="*/ 709 h 1560"/>
                  <a:gd name="T32" fmla="*/ 1474 w 1474"/>
                  <a:gd name="T33" fmla="*/ 766 h 1560"/>
                  <a:gd name="T34" fmla="*/ 1389 w 1474"/>
                  <a:gd name="T35" fmla="*/ 794 h 1560"/>
                  <a:gd name="T36" fmla="*/ 1134 w 1474"/>
                  <a:gd name="T37" fmla="*/ 794 h 1560"/>
                  <a:gd name="T38" fmla="*/ 1049 w 1474"/>
                  <a:gd name="T39" fmla="*/ 794 h 1560"/>
                  <a:gd name="T40" fmla="*/ 879 w 1474"/>
                  <a:gd name="T41" fmla="*/ 851 h 1560"/>
                  <a:gd name="T42" fmla="*/ 765 w 1474"/>
                  <a:gd name="T43" fmla="*/ 879 h 1560"/>
                  <a:gd name="T44" fmla="*/ 680 w 1474"/>
                  <a:gd name="T45" fmla="*/ 794 h 1560"/>
                  <a:gd name="T46" fmla="*/ 624 w 1474"/>
                  <a:gd name="T47" fmla="*/ 964 h 1560"/>
                  <a:gd name="T48" fmla="*/ 624 w 1474"/>
                  <a:gd name="T49" fmla="*/ 1049 h 1560"/>
                  <a:gd name="T50" fmla="*/ 624 w 1474"/>
                  <a:gd name="T51" fmla="*/ 1163 h 1560"/>
                  <a:gd name="T52" fmla="*/ 538 w 1474"/>
                  <a:gd name="T53" fmla="*/ 1191 h 1560"/>
                  <a:gd name="T54" fmla="*/ 453 w 1474"/>
                  <a:gd name="T55" fmla="*/ 1276 h 1560"/>
                  <a:gd name="T56" fmla="*/ 397 w 1474"/>
                  <a:gd name="T57" fmla="*/ 1304 h 1560"/>
                  <a:gd name="T58" fmla="*/ 340 w 1474"/>
                  <a:gd name="T59" fmla="*/ 1531 h 1560"/>
                  <a:gd name="T60" fmla="*/ 198 w 1474"/>
                  <a:gd name="T61" fmla="*/ 1503 h 1560"/>
                  <a:gd name="T62" fmla="*/ 113 w 1474"/>
                  <a:gd name="T63" fmla="*/ 1418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4" h="1560">
                    <a:moveTo>
                      <a:pt x="0" y="1304"/>
                    </a:moveTo>
                    <a:lnTo>
                      <a:pt x="85" y="1191"/>
                    </a:lnTo>
                    <a:lnTo>
                      <a:pt x="142" y="1163"/>
                    </a:lnTo>
                    <a:lnTo>
                      <a:pt x="227" y="993"/>
                    </a:lnTo>
                    <a:lnTo>
                      <a:pt x="198" y="936"/>
                    </a:lnTo>
                    <a:lnTo>
                      <a:pt x="255" y="851"/>
                    </a:lnTo>
                    <a:lnTo>
                      <a:pt x="198" y="766"/>
                    </a:lnTo>
                    <a:lnTo>
                      <a:pt x="312" y="624"/>
                    </a:lnTo>
                    <a:lnTo>
                      <a:pt x="312" y="567"/>
                    </a:lnTo>
                    <a:lnTo>
                      <a:pt x="255" y="539"/>
                    </a:lnTo>
                    <a:lnTo>
                      <a:pt x="283" y="397"/>
                    </a:lnTo>
                    <a:lnTo>
                      <a:pt x="312" y="341"/>
                    </a:lnTo>
                    <a:lnTo>
                      <a:pt x="255" y="227"/>
                    </a:lnTo>
                    <a:lnTo>
                      <a:pt x="680" y="0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709" y="255"/>
                    </a:lnTo>
                    <a:lnTo>
                      <a:pt x="822" y="284"/>
                    </a:lnTo>
                    <a:lnTo>
                      <a:pt x="850" y="227"/>
                    </a:lnTo>
                    <a:lnTo>
                      <a:pt x="907" y="255"/>
                    </a:lnTo>
                    <a:lnTo>
                      <a:pt x="907" y="199"/>
                    </a:lnTo>
                    <a:lnTo>
                      <a:pt x="992" y="199"/>
                    </a:lnTo>
                    <a:lnTo>
                      <a:pt x="1077" y="341"/>
                    </a:lnTo>
                    <a:lnTo>
                      <a:pt x="1105" y="312"/>
                    </a:lnTo>
                    <a:lnTo>
                      <a:pt x="1105" y="255"/>
                    </a:lnTo>
                    <a:lnTo>
                      <a:pt x="1219" y="199"/>
                    </a:lnTo>
                    <a:lnTo>
                      <a:pt x="1304" y="284"/>
                    </a:lnTo>
                    <a:lnTo>
                      <a:pt x="1389" y="397"/>
                    </a:lnTo>
                    <a:lnTo>
                      <a:pt x="1361" y="426"/>
                    </a:lnTo>
                    <a:lnTo>
                      <a:pt x="1361" y="624"/>
                    </a:lnTo>
                    <a:lnTo>
                      <a:pt x="1446" y="652"/>
                    </a:lnTo>
                    <a:lnTo>
                      <a:pt x="1446" y="709"/>
                    </a:lnTo>
                    <a:lnTo>
                      <a:pt x="1417" y="737"/>
                    </a:lnTo>
                    <a:lnTo>
                      <a:pt x="1474" y="766"/>
                    </a:lnTo>
                    <a:lnTo>
                      <a:pt x="1446" y="794"/>
                    </a:lnTo>
                    <a:lnTo>
                      <a:pt x="1389" y="794"/>
                    </a:lnTo>
                    <a:lnTo>
                      <a:pt x="1361" y="822"/>
                    </a:lnTo>
                    <a:lnTo>
                      <a:pt x="1134" y="794"/>
                    </a:lnTo>
                    <a:lnTo>
                      <a:pt x="1077" y="822"/>
                    </a:lnTo>
                    <a:lnTo>
                      <a:pt x="1049" y="794"/>
                    </a:lnTo>
                    <a:lnTo>
                      <a:pt x="935" y="794"/>
                    </a:lnTo>
                    <a:lnTo>
                      <a:pt x="879" y="851"/>
                    </a:lnTo>
                    <a:lnTo>
                      <a:pt x="850" y="907"/>
                    </a:lnTo>
                    <a:lnTo>
                      <a:pt x="765" y="879"/>
                    </a:lnTo>
                    <a:lnTo>
                      <a:pt x="737" y="822"/>
                    </a:lnTo>
                    <a:lnTo>
                      <a:pt x="680" y="794"/>
                    </a:lnTo>
                    <a:lnTo>
                      <a:pt x="595" y="907"/>
                    </a:lnTo>
                    <a:lnTo>
                      <a:pt x="624" y="964"/>
                    </a:lnTo>
                    <a:lnTo>
                      <a:pt x="595" y="993"/>
                    </a:lnTo>
                    <a:lnTo>
                      <a:pt x="624" y="1049"/>
                    </a:lnTo>
                    <a:lnTo>
                      <a:pt x="595" y="1106"/>
                    </a:lnTo>
                    <a:lnTo>
                      <a:pt x="624" y="1163"/>
                    </a:lnTo>
                    <a:lnTo>
                      <a:pt x="567" y="1191"/>
                    </a:lnTo>
                    <a:lnTo>
                      <a:pt x="538" y="1191"/>
                    </a:lnTo>
                    <a:lnTo>
                      <a:pt x="538" y="1248"/>
                    </a:lnTo>
                    <a:lnTo>
                      <a:pt x="453" y="1276"/>
                    </a:lnTo>
                    <a:lnTo>
                      <a:pt x="397" y="1248"/>
                    </a:lnTo>
                    <a:lnTo>
                      <a:pt x="397" y="1304"/>
                    </a:lnTo>
                    <a:lnTo>
                      <a:pt x="368" y="1333"/>
                    </a:lnTo>
                    <a:lnTo>
                      <a:pt x="340" y="1531"/>
                    </a:lnTo>
                    <a:lnTo>
                      <a:pt x="227" y="1560"/>
                    </a:lnTo>
                    <a:lnTo>
                      <a:pt x="198" y="1503"/>
                    </a:lnTo>
                    <a:lnTo>
                      <a:pt x="113" y="1503"/>
                    </a:lnTo>
                    <a:lnTo>
                      <a:pt x="113" y="1418"/>
                    </a:lnTo>
                    <a:lnTo>
                      <a:pt x="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101" y="3749"/>
                <a:ext cx="1134" cy="737"/>
              </a:xfrm>
              <a:custGeom>
                <a:avLst/>
                <a:gdLst>
                  <a:gd name="T0" fmla="*/ 0 w 1134"/>
                  <a:gd name="T1" fmla="*/ 481 h 737"/>
                  <a:gd name="T2" fmla="*/ 57 w 1134"/>
                  <a:gd name="T3" fmla="*/ 425 h 737"/>
                  <a:gd name="T4" fmla="*/ 0 w 1134"/>
                  <a:gd name="T5" fmla="*/ 340 h 737"/>
                  <a:gd name="T6" fmla="*/ 57 w 1134"/>
                  <a:gd name="T7" fmla="*/ 340 h 737"/>
                  <a:gd name="T8" fmla="*/ 85 w 1134"/>
                  <a:gd name="T9" fmla="*/ 311 h 737"/>
                  <a:gd name="T10" fmla="*/ 57 w 1134"/>
                  <a:gd name="T11" fmla="*/ 283 h 737"/>
                  <a:gd name="T12" fmla="*/ 57 w 1134"/>
                  <a:gd name="T13" fmla="*/ 226 h 737"/>
                  <a:gd name="T14" fmla="*/ 85 w 1134"/>
                  <a:gd name="T15" fmla="*/ 170 h 737"/>
                  <a:gd name="T16" fmla="*/ 57 w 1134"/>
                  <a:gd name="T17" fmla="*/ 85 h 737"/>
                  <a:gd name="T18" fmla="*/ 170 w 1134"/>
                  <a:gd name="T19" fmla="*/ 113 h 737"/>
                  <a:gd name="T20" fmla="*/ 426 w 1134"/>
                  <a:gd name="T21" fmla="*/ 113 h 737"/>
                  <a:gd name="T22" fmla="*/ 482 w 1134"/>
                  <a:gd name="T23" fmla="*/ 85 h 737"/>
                  <a:gd name="T24" fmla="*/ 482 w 1134"/>
                  <a:gd name="T25" fmla="*/ 0 h 737"/>
                  <a:gd name="T26" fmla="*/ 567 w 1134"/>
                  <a:gd name="T27" fmla="*/ 0 h 737"/>
                  <a:gd name="T28" fmla="*/ 624 w 1134"/>
                  <a:gd name="T29" fmla="*/ 56 h 737"/>
                  <a:gd name="T30" fmla="*/ 681 w 1134"/>
                  <a:gd name="T31" fmla="*/ 0 h 737"/>
                  <a:gd name="T32" fmla="*/ 822 w 1134"/>
                  <a:gd name="T33" fmla="*/ 56 h 737"/>
                  <a:gd name="T34" fmla="*/ 822 w 1134"/>
                  <a:gd name="T35" fmla="*/ 113 h 737"/>
                  <a:gd name="T36" fmla="*/ 907 w 1134"/>
                  <a:gd name="T37" fmla="*/ 170 h 737"/>
                  <a:gd name="T38" fmla="*/ 964 w 1134"/>
                  <a:gd name="T39" fmla="*/ 170 h 737"/>
                  <a:gd name="T40" fmla="*/ 993 w 1134"/>
                  <a:gd name="T41" fmla="*/ 170 h 737"/>
                  <a:gd name="T42" fmla="*/ 1021 w 1134"/>
                  <a:gd name="T43" fmla="*/ 198 h 737"/>
                  <a:gd name="T44" fmla="*/ 1078 w 1134"/>
                  <a:gd name="T45" fmla="*/ 198 h 737"/>
                  <a:gd name="T46" fmla="*/ 1134 w 1134"/>
                  <a:gd name="T47" fmla="*/ 283 h 737"/>
                  <a:gd name="T48" fmla="*/ 1106 w 1134"/>
                  <a:gd name="T49" fmla="*/ 368 h 737"/>
                  <a:gd name="T50" fmla="*/ 1049 w 1134"/>
                  <a:gd name="T51" fmla="*/ 396 h 737"/>
                  <a:gd name="T52" fmla="*/ 1106 w 1134"/>
                  <a:gd name="T53" fmla="*/ 481 h 737"/>
                  <a:gd name="T54" fmla="*/ 1021 w 1134"/>
                  <a:gd name="T55" fmla="*/ 623 h 737"/>
                  <a:gd name="T56" fmla="*/ 964 w 1134"/>
                  <a:gd name="T57" fmla="*/ 623 h 737"/>
                  <a:gd name="T58" fmla="*/ 936 w 1134"/>
                  <a:gd name="T59" fmla="*/ 680 h 737"/>
                  <a:gd name="T60" fmla="*/ 851 w 1134"/>
                  <a:gd name="T61" fmla="*/ 737 h 737"/>
                  <a:gd name="T62" fmla="*/ 794 w 1134"/>
                  <a:gd name="T63" fmla="*/ 737 h 737"/>
                  <a:gd name="T64" fmla="*/ 624 w 1134"/>
                  <a:gd name="T65" fmla="*/ 652 h 737"/>
                  <a:gd name="T66" fmla="*/ 482 w 1134"/>
                  <a:gd name="T67" fmla="*/ 510 h 737"/>
                  <a:gd name="T68" fmla="*/ 454 w 1134"/>
                  <a:gd name="T69" fmla="*/ 453 h 737"/>
                  <a:gd name="T70" fmla="*/ 340 w 1134"/>
                  <a:gd name="T71" fmla="*/ 481 h 737"/>
                  <a:gd name="T72" fmla="*/ 369 w 1134"/>
                  <a:gd name="T73" fmla="*/ 538 h 737"/>
                  <a:gd name="T74" fmla="*/ 199 w 1134"/>
                  <a:gd name="T75" fmla="*/ 510 h 737"/>
                  <a:gd name="T76" fmla="*/ 170 w 1134"/>
                  <a:gd name="T77" fmla="*/ 481 h 737"/>
                  <a:gd name="T78" fmla="*/ 85 w 1134"/>
                  <a:gd name="T79" fmla="*/ 510 h 737"/>
                  <a:gd name="T80" fmla="*/ 0 w 1134"/>
                  <a:gd name="T81" fmla="*/ 481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34" h="737">
                    <a:moveTo>
                      <a:pt x="0" y="481"/>
                    </a:moveTo>
                    <a:lnTo>
                      <a:pt x="57" y="425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85" y="311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85" y="170"/>
                    </a:lnTo>
                    <a:lnTo>
                      <a:pt x="57" y="85"/>
                    </a:lnTo>
                    <a:lnTo>
                      <a:pt x="170" y="113"/>
                    </a:lnTo>
                    <a:lnTo>
                      <a:pt x="426" y="113"/>
                    </a:lnTo>
                    <a:lnTo>
                      <a:pt x="482" y="85"/>
                    </a:lnTo>
                    <a:lnTo>
                      <a:pt x="482" y="0"/>
                    </a:lnTo>
                    <a:lnTo>
                      <a:pt x="567" y="0"/>
                    </a:lnTo>
                    <a:lnTo>
                      <a:pt x="624" y="56"/>
                    </a:lnTo>
                    <a:lnTo>
                      <a:pt x="681" y="0"/>
                    </a:lnTo>
                    <a:lnTo>
                      <a:pt x="822" y="56"/>
                    </a:lnTo>
                    <a:lnTo>
                      <a:pt x="822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93" y="170"/>
                    </a:lnTo>
                    <a:lnTo>
                      <a:pt x="1021" y="198"/>
                    </a:lnTo>
                    <a:lnTo>
                      <a:pt x="1078" y="198"/>
                    </a:lnTo>
                    <a:lnTo>
                      <a:pt x="1134" y="283"/>
                    </a:lnTo>
                    <a:lnTo>
                      <a:pt x="1106" y="368"/>
                    </a:lnTo>
                    <a:lnTo>
                      <a:pt x="1049" y="396"/>
                    </a:lnTo>
                    <a:lnTo>
                      <a:pt x="1106" y="481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36" y="680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624" y="652"/>
                    </a:lnTo>
                    <a:lnTo>
                      <a:pt x="482" y="510"/>
                    </a:lnTo>
                    <a:lnTo>
                      <a:pt x="454" y="453"/>
                    </a:lnTo>
                    <a:lnTo>
                      <a:pt x="340" y="481"/>
                    </a:lnTo>
                    <a:lnTo>
                      <a:pt x="369" y="538"/>
                    </a:lnTo>
                    <a:lnTo>
                      <a:pt x="199" y="510"/>
                    </a:lnTo>
                    <a:lnTo>
                      <a:pt x="170" y="481"/>
                    </a:lnTo>
                    <a:lnTo>
                      <a:pt x="85" y="510"/>
                    </a:lnTo>
                    <a:lnTo>
                      <a:pt x="0" y="4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4016" y="4202"/>
                <a:ext cx="879" cy="510"/>
              </a:xfrm>
              <a:custGeom>
                <a:avLst/>
                <a:gdLst>
                  <a:gd name="T0" fmla="*/ 114 w 879"/>
                  <a:gd name="T1" fmla="*/ 113 h 510"/>
                  <a:gd name="T2" fmla="*/ 57 w 879"/>
                  <a:gd name="T3" fmla="*/ 170 h 510"/>
                  <a:gd name="T4" fmla="*/ 0 w 879"/>
                  <a:gd name="T5" fmla="*/ 284 h 510"/>
                  <a:gd name="T6" fmla="*/ 0 w 879"/>
                  <a:gd name="T7" fmla="*/ 369 h 510"/>
                  <a:gd name="T8" fmla="*/ 85 w 879"/>
                  <a:gd name="T9" fmla="*/ 369 h 510"/>
                  <a:gd name="T10" fmla="*/ 114 w 879"/>
                  <a:gd name="T11" fmla="*/ 454 h 510"/>
                  <a:gd name="T12" fmla="*/ 425 w 879"/>
                  <a:gd name="T13" fmla="*/ 510 h 510"/>
                  <a:gd name="T14" fmla="*/ 539 w 879"/>
                  <a:gd name="T15" fmla="*/ 454 h 510"/>
                  <a:gd name="T16" fmla="*/ 596 w 879"/>
                  <a:gd name="T17" fmla="*/ 340 h 510"/>
                  <a:gd name="T18" fmla="*/ 737 w 879"/>
                  <a:gd name="T19" fmla="*/ 369 h 510"/>
                  <a:gd name="T20" fmla="*/ 851 w 879"/>
                  <a:gd name="T21" fmla="*/ 284 h 510"/>
                  <a:gd name="T22" fmla="*/ 879 w 879"/>
                  <a:gd name="T23" fmla="*/ 284 h 510"/>
                  <a:gd name="T24" fmla="*/ 709 w 879"/>
                  <a:gd name="T25" fmla="*/ 199 h 510"/>
                  <a:gd name="T26" fmla="*/ 567 w 879"/>
                  <a:gd name="T27" fmla="*/ 57 h 510"/>
                  <a:gd name="T28" fmla="*/ 539 w 879"/>
                  <a:gd name="T29" fmla="*/ 0 h 510"/>
                  <a:gd name="T30" fmla="*/ 425 w 879"/>
                  <a:gd name="T31" fmla="*/ 28 h 510"/>
                  <a:gd name="T32" fmla="*/ 454 w 879"/>
                  <a:gd name="T33" fmla="*/ 85 h 510"/>
                  <a:gd name="T34" fmla="*/ 284 w 879"/>
                  <a:gd name="T35" fmla="*/ 57 h 510"/>
                  <a:gd name="T36" fmla="*/ 255 w 879"/>
                  <a:gd name="T37" fmla="*/ 28 h 510"/>
                  <a:gd name="T38" fmla="*/ 170 w 879"/>
                  <a:gd name="T39" fmla="*/ 57 h 510"/>
                  <a:gd name="T40" fmla="*/ 85 w 879"/>
                  <a:gd name="T41" fmla="*/ 28 h 510"/>
                  <a:gd name="T42" fmla="*/ 114 w 879"/>
                  <a:gd name="T4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9" h="510">
                    <a:moveTo>
                      <a:pt x="114" y="113"/>
                    </a:moveTo>
                    <a:lnTo>
                      <a:pt x="57" y="170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369"/>
                    </a:lnTo>
                    <a:lnTo>
                      <a:pt x="114" y="454"/>
                    </a:lnTo>
                    <a:lnTo>
                      <a:pt x="425" y="510"/>
                    </a:lnTo>
                    <a:lnTo>
                      <a:pt x="539" y="454"/>
                    </a:lnTo>
                    <a:lnTo>
                      <a:pt x="596" y="340"/>
                    </a:lnTo>
                    <a:lnTo>
                      <a:pt x="737" y="369"/>
                    </a:lnTo>
                    <a:lnTo>
                      <a:pt x="851" y="284"/>
                    </a:lnTo>
                    <a:lnTo>
                      <a:pt x="879" y="284"/>
                    </a:lnTo>
                    <a:lnTo>
                      <a:pt x="709" y="199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25" y="28"/>
                    </a:lnTo>
                    <a:lnTo>
                      <a:pt x="454" y="85"/>
                    </a:lnTo>
                    <a:lnTo>
                      <a:pt x="284" y="57"/>
                    </a:lnTo>
                    <a:lnTo>
                      <a:pt x="255" y="28"/>
                    </a:lnTo>
                    <a:lnTo>
                      <a:pt x="170" y="57"/>
                    </a:lnTo>
                    <a:lnTo>
                      <a:pt x="85" y="28"/>
                    </a:lnTo>
                    <a:lnTo>
                      <a:pt x="11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336" y="3493"/>
                <a:ext cx="794" cy="1049"/>
              </a:xfrm>
              <a:custGeom>
                <a:avLst/>
                <a:gdLst>
                  <a:gd name="T0" fmla="*/ 142 w 794"/>
                  <a:gd name="T1" fmla="*/ 737 h 1049"/>
                  <a:gd name="T2" fmla="*/ 170 w 794"/>
                  <a:gd name="T3" fmla="*/ 709 h 1049"/>
                  <a:gd name="T4" fmla="*/ 227 w 794"/>
                  <a:gd name="T5" fmla="*/ 709 h 1049"/>
                  <a:gd name="T6" fmla="*/ 255 w 794"/>
                  <a:gd name="T7" fmla="*/ 681 h 1049"/>
                  <a:gd name="T8" fmla="*/ 198 w 794"/>
                  <a:gd name="T9" fmla="*/ 652 h 1049"/>
                  <a:gd name="T10" fmla="*/ 227 w 794"/>
                  <a:gd name="T11" fmla="*/ 624 h 1049"/>
                  <a:gd name="T12" fmla="*/ 227 w 794"/>
                  <a:gd name="T13" fmla="*/ 567 h 1049"/>
                  <a:gd name="T14" fmla="*/ 142 w 794"/>
                  <a:gd name="T15" fmla="*/ 539 h 1049"/>
                  <a:gd name="T16" fmla="*/ 142 w 794"/>
                  <a:gd name="T17" fmla="*/ 341 h 1049"/>
                  <a:gd name="T18" fmla="*/ 170 w 794"/>
                  <a:gd name="T19" fmla="*/ 312 h 1049"/>
                  <a:gd name="T20" fmla="*/ 85 w 794"/>
                  <a:gd name="T21" fmla="*/ 199 h 1049"/>
                  <a:gd name="T22" fmla="*/ 0 w 794"/>
                  <a:gd name="T23" fmla="*/ 114 h 1049"/>
                  <a:gd name="T24" fmla="*/ 28 w 794"/>
                  <a:gd name="T25" fmla="*/ 29 h 1049"/>
                  <a:gd name="T26" fmla="*/ 142 w 794"/>
                  <a:gd name="T27" fmla="*/ 0 h 1049"/>
                  <a:gd name="T28" fmla="*/ 255 w 794"/>
                  <a:gd name="T29" fmla="*/ 0 h 1049"/>
                  <a:gd name="T30" fmla="*/ 312 w 794"/>
                  <a:gd name="T31" fmla="*/ 85 h 1049"/>
                  <a:gd name="T32" fmla="*/ 368 w 794"/>
                  <a:gd name="T33" fmla="*/ 85 h 1049"/>
                  <a:gd name="T34" fmla="*/ 425 w 794"/>
                  <a:gd name="T35" fmla="*/ 227 h 1049"/>
                  <a:gd name="T36" fmla="*/ 397 w 794"/>
                  <a:gd name="T37" fmla="*/ 284 h 1049"/>
                  <a:gd name="T38" fmla="*/ 453 w 794"/>
                  <a:gd name="T39" fmla="*/ 341 h 1049"/>
                  <a:gd name="T40" fmla="*/ 482 w 794"/>
                  <a:gd name="T41" fmla="*/ 397 h 1049"/>
                  <a:gd name="T42" fmla="*/ 453 w 794"/>
                  <a:gd name="T43" fmla="*/ 426 h 1049"/>
                  <a:gd name="T44" fmla="*/ 482 w 794"/>
                  <a:gd name="T45" fmla="*/ 596 h 1049"/>
                  <a:gd name="T46" fmla="*/ 538 w 794"/>
                  <a:gd name="T47" fmla="*/ 624 h 1049"/>
                  <a:gd name="T48" fmla="*/ 510 w 794"/>
                  <a:gd name="T49" fmla="*/ 681 h 1049"/>
                  <a:gd name="T50" fmla="*/ 595 w 794"/>
                  <a:gd name="T51" fmla="*/ 681 h 1049"/>
                  <a:gd name="T52" fmla="*/ 624 w 794"/>
                  <a:gd name="T53" fmla="*/ 709 h 1049"/>
                  <a:gd name="T54" fmla="*/ 624 w 794"/>
                  <a:gd name="T55" fmla="*/ 766 h 1049"/>
                  <a:gd name="T56" fmla="*/ 680 w 794"/>
                  <a:gd name="T57" fmla="*/ 822 h 1049"/>
                  <a:gd name="T58" fmla="*/ 794 w 794"/>
                  <a:gd name="T59" fmla="*/ 822 h 1049"/>
                  <a:gd name="T60" fmla="*/ 737 w 794"/>
                  <a:gd name="T61" fmla="*/ 879 h 1049"/>
                  <a:gd name="T62" fmla="*/ 680 w 794"/>
                  <a:gd name="T63" fmla="*/ 993 h 1049"/>
                  <a:gd name="T64" fmla="*/ 624 w 794"/>
                  <a:gd name="T65" fmla="*/ 993 h 1049"/>
                  <a:gd name="T66" fmla="*/ 595 w 794"/>
                  <a:gd name="T67" fmla="*/ 1049 h 1049"/>
                  <a:gd name="T68" fmla="*/ 510 w 794"/>
                  <a:gd name="T69" fmla="*/ 1049 h 1049"/>
                  <a:gd name="T70" fmla="*/ 482 w 794"/>
                  <a:gd name="T71" fmla="*/ 993 h 1049"/>
                  <a:gd name="T72" fmla="*/ 312 w 794"/>
                  <a:gd name="T73" fmla="*/ 1049 h 1049"/>
                  <a:gd name="T74" fmla="*/ 312 w 794"/>
                  <a:gd name="T75" fmla="*/ 964 h 1049"/>
                  <a:gd name="T76" fmla="*/ 283 w 794"/>
                  <a:gd name="T77" fmla="*/ 936 h 1049"/>
                  <a:gd name="T78" fmla="*/ 340 w 794"/>
                  <a:gd name="T79" fmla="*/ 879 h 1049"/>
                  <a:gd name="T80" fmla="*/ 255 w 794"/>
                  <a:gd name="T81" fmla="*/ 766 h 1049"/>
                  <a:gd name="T82" fmla="*/ 198 w 794"/>
                  <a:gd name="T83" fmla="*/ 794 h 1049"/>
                  <a:gd name="T84" fmla="*/ 142 w 794"/>
                  <a:gd name="T85" fmla="*/ 73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1049">
                    <a:moveTo>
                      <a:pt x="142" y="737"/>
                    </a:moveTo>
                    <a:lnTo>
                      <a:pt x="170" y="709"/>
                    </a:lnTo>
                    <a:lnTo>
                      <a:pt x="227" y="709"/>
                    </a:lnTo>
                    <a:lnTo>
                      <a:pt x="255" y="681"/>
                    </a:lnTo>
                    <a:lnTo>
                      <a:pt x="198" y="652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142" y="539"/>
                    </a:lnTo>
                    <a:lnTo>
                      <a:pt x="142" y="341"/>
                    </a:lnTo>
                    <a:lnTo>
                      <a:pt x="170" y="312"/>
                    </a:lnTo>
                    <a:lnTo>
                      <a:pt x="85" y="199"/>
                    </a:lnTo>
                    <a:lnTo>
                      <a:pt x="0" y="114"/>
                    </a:lnTo>
                    <a:lnTo>
                      <a:pt x="28" y="29"/>
                    </a:lnTo>
                    <a:lnTo>
                      <a:pt x="142" y="0"/>
                    </a:lnTo>
                    <a:lnTo>
                      <a:pt x="255" y="0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425" y="227"/>
                    </a:lnTo>
                    <a:lnTo>
                      <a:pt x="397" y="284"/>
                    </a:lnTo>
                    <a:lnTo>
                      <a:pt x="453" y="341"/>
                    </a:lnTo>
                    <a:lnTo>
                      <a:pt x="482" y="397"/>
                    </a:lnTo>
                    <a:lnTo>
                      <a:pt x="453" y="426"/>
                    </a:lnTo>
                    <a:lnTo>
                      <a:pt x="482" y="596"/>
                    </a:lnTo>
                    <a:lnTo>
                      <a:pt x="538" y="624"/>
                    </a:lnTo>
                    <a:lnTo>
                      <a:pt x="510" y="681"/>
                    </a:lnTo>
                    <a:lnTo>
                      <a:pt x="595" y="681"/>
                    </a:lnTo>
                    <a:lnTo>
                      <a:pt x="624" y="709"/>
                    </a:lnTo>
                    <a:lnTo>
                      <a:pt x="624" y="766"/>
                    </a:lnTo>
                    <a:lnTo>
                      <a:pt x="680" y="822"/>
                    </a:lnTo>
                    <a:lnTo>
                      <a:pt x="794" y="822"/>
                    </a:lnTo>
                    <a:lnTo>
                      <a:pt x="737" y="879"/>
                    </a:lnTo>
                    <a:lnTo>
                      <a:pt x="680" y="993"/>
                    </a:lnTo>
                    <a:lnTo>
                      <a:pt x="624" y="993"/>
                    </a:lnTo>
                    <a:lnTo>
                      <a:pt x="595" y="1049"/>
                    </a:lnTo>
                    <a:lnTo>
                      <a:pt x="510" y="1049"/>
                    </a:lnTo>
                    <a:lnTo>
                      <a:pt x="482" y="993"/>
                    </a:lnTo>
                    <a:lnTo>
                      <a:pt x="312" y="1049"/>
                    </a:lnTo>
                    <a:lnTo>
                      <a:pt x="312" y="964"/>
                    </a:lnTo>
                    <a:lnTo>
                      <a:pt x="283" y="936"/>
                    </a:lnTo>
                    <a:lnTo>
                      <a:pt x="340" y="879"/>
                    </a:lnTo>
                    <a:lnTo>
                      <a:pt x="255" y="766"/>
                    </a:lnTo>
                    <a:lnTo>
                      <a:pt x="198" y="794"/>
                    </a:lnTo>
                    <a:lnTo>
                      <a:pt x="142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3563" y="4486"/>
                <a:ext cx="453" cy="255"/>
              </a:xfrm>
              <a:custGeom>
                <a:avLst/>
                <a:gdLst>
                  <a:gd name="T0" fmla="*/ 85 w 453"/>
                  <a:gd name="T1" fmla="*/ 56 h 255"/>
                  <a:gd name="T2" fmla="*/ 255 w 453"/>
                  <a:gd name="T3" fmla="*/ 0 h 255"/>
                  <a:gd name="T4" fmla="*/ 283 w 453"/>
                  <a:gd name="T5" fmla="*/ 56 h 255"/>
                  <a:gd name="T6" fmla="*/ 368 w 453"/>
                  <a:gd name="T7" fmla="*/ 56 h 255"/>
                  <a:gd name="T8" fmla="*/ 397 w 453"/>
                  <a:gd name="T9" fmla="*/ 0 h 255"/>
                  <a:gd name="T10" fmla="*/ 453 w 453"/>
                  <a:gd name="T11" fmla="*/ 0 h 255"/>
                  <a:gd name="T12" fmla="*/ 453 w 453"/>
                  <a:gd name="T13" fmla="*/ 85 h 255"/>
                  <a:gd name="T14" fmla="*/ 425 w 453"/>
                  <a:gd name="T15" fmla="*/ 198 h 255"/>
                  <a:gd name="T16" fmla="*/ 340 w 453"/>
                  <a:gd name="T17" fmla="*/ 226 h 255"/>
                  <a:gd name="T18" fmla="*/ 340 w 453"/>
                  <a:gd name="T19" fmla="*/ 198 h 255"/>
                  <a:gd name="T20" fmla="*/ 113 w 453"/>
                  <a:gd name="T21" fmla="*/ 255 h 255"/>
                  <a:gd name="T22" fmla="*/ 85 w 453"/>
                  <a:gd name="T23" fmla="*/ 198 h 255"/>
                  <a:gd name="T24" fmla="*/ 56 w 453"/>
                  <a:gd name="T25" fmla="*/ 198 h 255"/>
                  <a:gd name="T26" fmla="*/ 0 w 453"/>
                  <a:gd name="T27" fmla="*/ 113 h 255"/>
                  <a:gd name="T28" fmla="*/ 28 w 453"/>
                  <a:gd name="T29" fmla="*/ 85 h 255"/>
                  <a:gd name="T30" fmla="*/ 85 w 453"/>
                  <a:gd name="T31" fmla="*/ 113 h 255"/>
                  <a:gd name="T32" fmla="*/ 85 w 453"/>
                  <a:gd name="T33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3" h="255">
                    <a:moveTo>
                      <a:pt x="85" y="56"/>
                    </a:moveTo>
                    <a:lnTo>
                      <a:pt x="255" y="0"/>
                    </a:lnTo>
                    <a:lnTo>
                      <a:pt x="283" y="56"/>
                    </a:lnTo>
                    <a:lnTo>
                      <a:pt x="368" y="56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85"/>
                    </a:lnTo>
                    <a:lnTo>
                      <a:pt x="425" y="198"/>
                    </a:lnTo>
                    <a:lnTo>
                      <a:pt x="340" y="226"/>
                    </a:lnTo>
                    <a:lnTo>
                      <a:pt x="340" y="198"/>
                    </a:lnTo>
                    <a:lnTo>
                      <a:pt x="113" y="255"/>
                    </a:lnTo>
                    <a:lnTo>
                      <a:pt x="85" y="198"/>
                    </a:lnTo>
                    <a:lnTo>
                      <a:pt x="56" y="198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85" y="113"/>
                    </a:lnTo>
                    <a:lnTo>
                      <a:pt x="85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364" y="4599"/>
                <a:ext cx="624" cy="595"/>
              </a:xfrm>
              <a:custGeom>
                <a:avLst/>
                <a:gdLst>
                  <a:gd name="T0" fmla="*/ 624 w 624"/>
                  <a:gd name="T1" fmla="*/ 85 h 595"/>
                  <a:gd name="T2" fmla="*/ 539 w 624"/>
                  <a:gd name="T3" fmla="*/ 198 h 595"/>
                  <a:gd name="T4" fmla="*/ 510 w 624"/>
                  <a:gd name="T5" fmla="*/ 283 h 595"/>
                  <a:gd name="T6" fmla="*/ 397 w 624"/>
                  <a:gd name="T7" fmla="*/ 340 h 595"/>
                  <a:gd name="T8" fmla="*/ 227 w 624"/>
                  <a:gd name="T9" fmla="*/ 312 h 595"/>
                  <a:gd name="T10" fmla="*/ 199 w 624"/>
                  <a:gd name="T11" fmla="*/ 340 h 595"/>
                  <a:gd name="T12" fmla="*/ 255 w 624"/>
                  <a:gd name="T13" fmla="*/ 397 h 595"/>
                  <a:gd name="T14" fmla="*/ 227 w 624"/>
                  <a:gd name="T15" fmla="*/ 425 h 595"/>
                  <a:gd name="T16" fmla="*/ 255 w 624"/>
                  <a:gd name="T17" fmla="*/ 454 h 595"/>
                  <a:gd name="T18" fmla="*/ 227 w 624"/>
                  <a:gd name="T19" fmla="*/ 539 h 595"/>
                  <a:gd name="T20" fmla="*/ 142 w 624"/>
                  <a:gd name="T21" fmla="*/ 539 h 595"/>
                  <a:gd name="T22" fmla="*/ 114 w 624"/>
                  <a:gd name="T23" fmla="*/ 595 h 595"/>
                  <a:gd name="T24" fmla="*/ 0 w 624"/>
                  <a:gd name="T25" fmla="*/ 482 h 595"/>
                  <a:gd name="T26" fmla="*/ 0 w 624"/>
                  <a:gd name="T27" fmla="*/ 340 h 595"/>
                  <a:gd name="T28" fmla="*/ 85 w 624"/>
                  <a:gd name="T29" fmla="*/ 227 h 595"/>
                  <a:gd name="T30" fmla="*/ 170 w 624"/>
                  <a:gd name="T31" fmla="*/ 227 h 595"/>
                  <a:gd name="T32" fmla="*/ 170 w 624"/>
                  <a:gd name="T33" fmla="*/ 142 h 595"/>
                  <a:gd name="T34" fmla="*/ 142 w 624"/>
                  <a:gd name="T35" fmla="*/ 85 h 595"/>
                  <a:gd name="T36" fmla="*/ 142 w 624"/>
                  <a:gd name="T37" fmla="*/ 28 h 595"/>
                  <a:gd name="T38" fmla="*/ 199 w 624"/>
                  <a:gd name="T39" fmla="*/ 0 h 595"/>
                  <a:gd name="T40" fmla="*/ 255 w 624"/>
                  <a:gd name="T41" fmla="*/ 85 h 595"/>
                  <a:gd name="T42" fmla="*/ 284 w 624"/>
                  <a:gd name="T43" fmla="*/ 85 h 595"/>
                  <a:gd name="T44" fmla="*/ 312 w 624"/>
                  <a:gd name="T45" fmla="*/ 142 h 595"/>
                  <a:gd name="T46" fmla="*/ 539 w 624"/>
                  <a:gd name="T47" fmla="*/ 85 h 595"/>
                  <a:gd name="T48" fmla="*/ 539 w 624"/>
                  <a:gd name="T49" fmla="*/ 113 h 595"/>
                  <a:gd name="T50" fmla="*/ 624 w 624"/>
                  <a:gd name="T51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595">
                    <a:moveTo>
                      <a:pt x="624" y="85"/>
                    </a:moveTo>
                    <a:lnTo>
                      <a:pt x="539" y="198"/>
                    </a:lnTo>
                    <a:lnTo>
                      <a:pt x="510" y="283"/>
                    </a:lnTo>
                    <a:lnTo>
                      <a:pt x="397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255" y="454"/>
                    </a:lnTo>
                    <a:lnTo>
                      <a:pt x="227" y="539"/>
                    </a:lnTo>
                    <a:lnTo>
                      <a:pt x="142" y="539"/>
                    </a:lnTo>
                    <a:lnTo>
                      <a:pt x="114" y="595"/>
                    </a:lnTo>
                    <a:lnTo>
                      <a:pt x="0" y="482"/>
                    </a:lnTo>
                    <a:lnTo>
                      <a:pt x="0" y="340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142" y="28"/>
                    </a:lnTo>
                    <a:lnTo>
                      <a:pt x="199" y="0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312" y="142"/>
                    </a:lnTo>
                    <a:lnTo>
                      <a:pt x="539" y="85"/>
                    </a:lnTo>
                    <a:lnTo>
                      <a:pt x="539" y="113"/>
                    </a:lnTo>
                    <a:lnTo>
                      <a:pt x="62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2400" y="6498"/>
                <a:ext cx="1588" cy="1418"/>
              </a:xfrm>
              <a:custGeom>
                <a:avLst/>
                <a:gdLst>
                  <a:gd name="T0" fmla="*/ 29 w 1588"/>
                  <a:gd name="T1" fmla="*/ 879 h 1418"/>
                  <a:gd name="T2" fmla="*/ 29 w 1588"/>
                  <a:gd name="T3" fmla="*/ 794 h 1418"/>
                  <a:gd name="T4" fmla="*/ 0 w 1588"/>
                  <a:gd name="T5" fmla="*/ 738 h 1418"/>
                  <a:gd name="T6" fmla="*/ 29 w 1588"/>
                  <a:gd name="T7" fmla="*/ 624 h 1418"/>
                  <a:gd name="T8" fmla="*/ 85 w 1588"/>
                  <a:gd name="T9" fmla="*/ 596 h 1418"/>
                  <a:gd name="T10" fmla="*/ 142 w 1588"/>
                  <a:gd name="T11" fmla="*/ 539 h 1418"/>
                  <a:gd name="T12" fmla="*/ 227 w 1588"/>
                  <a:gd name="T13" fmla="*/ 539 h 1418"/>
                  <a:gd name="T14" fmla="*/ 227 w 1588"/>
                  <a:gd name="T15" fmla="*/ 482 h 1418"/>
                  <a:gd name="T16" fmla="*/ 369 w 1588"/>
                  <a:gd name="T17" fmla="*/ 454 h 1418"/>
                  <a:gd name="T18" fmla="*/ 369 w 1588"/>
                  <a:gd name="T19" fmla="*/ 397 h 1418"/>
                  <a:gd name="T20" fmla="*/ 454 w 1588"/>
                  <a:gd name="T21" fmla="*/ 369 h 1418"/>
                  <a:gd name="T22" fmla="*/ 397 w 1588"/>
                  <a:gd name="T23" fmla="*/ 256 h 1418"/>
                  <a:gd name="T24" fmla="*/ 454 w 1588"/>
                  <a:gd name="T25" fmla="*/ 227 h 1418"/>
                  <a:gd name="T26" fmla="*/ 511 w 1588"/>
                  <a:gd name="T27" fmla="*/ 284 h 1418"/>
                  <a:gd name="T28" fmla="*/ 539 w 1588"/>
                  <a:gd name="T29" fmla="*/ 227 h 1418"/>
                  <a:gd name="T30" fmla="*/ 511 w 1588"/>
                  <a:gd name="T31" fmla="*/ 199 h 1418"/>
                  <a:gd name="T32" fmla="*/ 539 w 1588"/>
                  <a:gd name="T33" fmla="*/ 114 h 1418"/>
                  <a:gd name="T34" fmla="*/ 681 w 1588"/>
                  <a:gd name="T35" fmla="*/ 29 h 1418"/>
                  <a:gd name="T36" fmla="*/ 737 w 1588"/>
                  <a:gd name="T37" fmla="*/ 57 h 1418"/>
                  <a:gd name="T38" fmla="*/ 794 w 1588"/>
                  <a:gd name="T39" fmla="*/ 57 h 1418"/>
                  <a:gd name="T40" fmla="*/ 822 w 1588"/>
                  <a:gd name="T41" fmla="*/ 0 h 1418"/>
                  <a:gd name="T42" fmla="*/ 879 w 1588"/>
                  <a:gd name="T43" fmla="*/ 85 h 1418"/>
                  <a:gd name="T44" fmla="*/ 879 w 1588"/>
                  <a:gd name="T45" fmla="*/ 29 h 1418"/>
                  <a:gd name="T46" fmla="*/ 907 w 1588"/>
                  <a:gd name="T47" fmla="*/ 29 h 1418"/>
                  <a:gd name="T48" fmla="*/ 1021 w 1588"/>
                  <a:gd name="T49" fmla="*/ 256 h 1418"/>
                  <a:gd name="T50" fmla="*/ 1106 w 1588"/>
                  <a:gd name="T51" fmla="*/ 256 h 1418"/>
                  <a:gd name="T52" fmla="*/ 1106 w 1588"/>
                  <a:gd name="T53" fmla="*/ 454 h 1418"/>
                  <a:gd name="T54" fmla="*/ 1191 w 1588"/>
                  <a:gd name="T55" fmla="*/ 511 h 1418"/>
                  <a:gd name="T56" fmla="*/ 1248 w 1588"/>
                  <a:gd name="T57" fmla="*/ 454 h 1418"/>
                  <a:gd name="T58" fmla="*/ 1248 w 1588"/>
                  <a:gd name="T59" fmla="*/ 397 h 1418"/>
                  <a:gd name="T60" fmla="*/ 1333 w 1588"/>
                  <a:gd name="T61" fmla="*/ 341 h 1418"/>
                  <a:gd name="T62" fmla="*/ 1361 w 1588"/>
                  <a:gd name="T63" fmla="*/ 397 h 1418"/>
                  <a:gd name="T64" fmla="*/ 1418 w 1588"/>
                  <a:gd name="T65" fmla="*/ 341 h 1418"/>
                  <a:gd name="T66" fmla="*/ 1446 w 1588"/>
                  <a:gd name="T67" fmla="*/ 397 h 1418"/>
                  <a:gd name="T68" fmla="*/ 1474 w 1588"/>
                  <a:gd name="T69" fmla="*/ 539 h 1418"/>
                  <a:gd name="T70" fmla="*/ 1418 w 1588"/>
                  <a:gd name="T71" fmla="*/ 823 h 1418"/>
                  <a:gd name="T72" fmla="*/ 1503 w 1588"/>
                  <a:gd name="T73" fmla="*/ 879 h 1418"/>
                  <a:gd name="T74" fmla="*/ 1560 w 1588"/>
                  <a:gd name="T75" fmla="*/ 908 h 1418"/>
                  <a:gd name="T76" fmla="*/ 1588 w 1588"/>
                  <a:gd name="T77" fmla="*/ 964 h 1418"/>
                  <a:gd name="T78" fmla="*/ 1304 w 1588"/>
                  <a:gd name="T79" fmla="*/ 1304 h 1418"/>
                  <a:gd name="T80" fmla="*/ 1049 w 1588"/>
                  <a:gd name="T81" fmla="*/ 1248 h 1418"/>
                  <a:gd name="T82" fmla="*/ 907 w 1588"/>
                  <a:gd name="T83" fmla="*/ 1276 h 1418"/>
                  <a:gd name="T84" fmla="*/ 907 w 1588"/>
                  <a:gd name="T85" fmla="*/ 1333 h 1418"/>
                  <a:gd name="T86" fmla="*/ 822 w 1588"/>
                  <a:gd name="T87" fmla="*/ 1418 h 1418"/>
                  <a:gd name="T88" fmla="*/ 709 w 1588"/>
                  <a:gd name="T89" fmla="*/ 1333 h 1418"/>
                  <a:gd name="T90" fmla="*/ 652 w 1588"/>
                  <a:gd name="T91" fmla="*/ 1248 h 1418"/>
                  <a:gd name="T92" fmla="*/ 567 w 1588"/>
                  <a:gd name="T93" fmla="*/ 1248 h 1418"/>
                  <a:gd name="T94" fmla="*/ 511 w 1588"/>
                  <a:gd name="T95" fmla="*/ 1134 h 1418"/>
                  <a:gd name="T96" fmla="*/ 454 w 1588"/>
                  <a:gd name="T97" fmla="*/ 1191 h 1418"/>
                  <a:gd name="T98" fmla="*/ 255 w 1588"/>
                  <a:gd name="T99" fmla="*/ 1248 h 1418"/>
                  <a:gd name="T100" fmla="*/ 114 w 1588"/>
                  <a:gd name="T101" fmla="*/ 1049 h 1418"/>
                  <a:gd name="T102" fmla="*/ 114 w 1588"/>
                  <a:gd name="T103" fmla="*/ 993 h 1418"/>
                  <a:gd name="T104" fmla="*/ 114 w 1588"/>
                  <a:gd name="T105" fmla="*/ 936 h 1418"/>
                  <a:gd name="T106" fmla="*/ 57 w 1588"/>
                  <a:gd name="T107" fmla="*/ 936 h 1418"/>
                  <a:gd name="T108" fmla="*/ 29 w 1588"/>
                  <a:gd name="T109" fmla="*/ 879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88" h="1418">
                    <a:moveTo>
                      <a:pt x="29" y="879"/>
                    </a:moveTo>
                    <a:lnTo>
                      <a:pt x="29" y="794"/>
                    </a:lnTo>
                    <a:lnTo>
                      <a:pt x="0" y="738"/>
                    </a:lnTo>
                    <a:lnTo>
                      <a:pt x="29" y="624"/>
                    </a:lnTo>
                    <a:lnTo>
                      <a:pt x="85" y="596"/>
                    </a:lnTo>
                    <a:lnTo>
                      <a:pt x="142" y="539"/>
                    </a:lnTo>
                    <a:lnTo>
                      <a:pt x="227" y="539"/>
                    </a:lnTo>
                    <a:lnTo>
                      <a:pt x="227" y="482"/>
                    </a:lnTo>
                    <a:lnTo>
                      <a:pt x="369" y="454"/>
                    </a:lnTo>
                    <a:lnTo>
                      <a:pt x="369" y="397"/>
                    </a:lnTo>
                    <a:lnTo>
                      <a:pt x="454" y="369"/>
                    </a:lnTo>
                    <a:lnTo>
                      <a:pt x="397" y="256"/>
                    </a:lnTo>
                    <a:lnTo>
                      <a:pt x="454" y="227"/>
                    </a:lnTo>
                    <a:lnTo>
                      <a:pt x="511" y="284"/>
                    </a:lnTo>
                    <a:lnTo>
                      <a:pt x="539" y="227"/>
                    </a:lnTo>
                    <a:lnTo>
                      <a:pt x="511" y="199"/>
                    </a:lnTo>
                    <a:lnTo>
                      <a:pt x="539" y="114"/>
                    </a:lnTo>
                    <a:lnTo>
                      <a:pt x="681" y="29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822" y="0"/>
                    </a:lnTo>
                    <a:lnTo>
                      <a:pt x="879" y="85"/>
                    </a:lnTo>
                    <a:lnTo>
                      <a:pt x="879" y="29"/>
                    </a:lnTo>
                    <a:lnTo>
                      <a:pt x="907" y="29"/>
                    </a:lnTo>
                    <a:lnTo>
                      <a:pt x="1021" y="256"/>
                    </a:lnTo>
                    <a:lnTo>
                      <a:pt x="1106" y="256"/>
                    </a:lnTo>
                    <a:lnTo>
                      <a:pt x="1106" y="454"/>
                    </a:lnTo>
                    <a:lnTo>
                      <a:pt x="1191" y="511"/>
                    </a:lnTo>
                    <a:lnTo>
                      <a:pt x="1248" y="454"/>
                    </a:lnTo>
                    <a:lnTo>
                      <a:pt x="1248" y="397"/>
                    </a:lnTo>
                    <a:lnTo>
                      <a:pt x="1333" y="341"/>
                    </a:lnTo>
                    <a:lnTo>
                      <a:pt x="1361" y="397"/>
                    </a:lnTo>
                    <a:lnTo>
                      <a:pt x="1418" y="341"/>
                    </a:lnTo>
                    <a:lnTo>
                      <a:pt x="1446" y="397"/>
                    </a:lnTo>
                    <a:lnTo>
                      <a:pt x="1474" y="539"/>
                    </a:lnTo>
                    <a:lnTo>
                      <a:pt x="1418" y="823"/>
                    </a:lnTo>
                    <a:lnTo>
                      <a:pt x="1503" y="879"/>
                    </a:lnTo>
                    <a:lnTo>
                      <a:pt x="1560" y="908"/>
                    </a:lnTo>
                    <a:lnTo>
                      <a:pt x="1588" y="964"/>
                    </a:lnTo>
                    <a:lnTo>
                      <a:pt x="1304" y="1304"/>
                    </a:lnTo>
                    <a:lnTo>
                      <a:pt x="1049" y="1248"/>
                    </a:lnTo>
                    <a:lnTo>
                      <a:pt x="907" y="1276"/>
                    </a:lnTo>
                    <a:lnTo>
                      <a:pt x="907" y="1333"/>
                    </a:lnTo>
                    <a:lnTo>
                      <a:pt x="822" y="1418"/>
                    </a:lnTo>
                    <a:lnTo>
                      <a:pt x="709" y="1333"/>
                    </a:lnTo>
                    <a:lnTo>
                      <a:pt x="652" y="1248"/>
                    </a:lnTo>
                    <a:lnTo>
                      <a:pt x="567" y="1248"/>
                    </a:lnTo>
                    <a:lnTo>
                      <a:pt x="511" y="1134"/>
                    </a:lnTo>
                    <a:lnTo>
                      <a:pt x="454" y="1191"/>
                    </a:lnTo>
                    <a:lnTo>
                      <a:pt x="255" y="1248"/>
                    </a:lnTo>
                    <a:lnTo>
                      <a:pt x="114" y="1049"/>
                    </a:lnTo>
                    <a:lnTo>
                      <a:pt x="114" y="993"/>
                    </a:lnTo>
                    <a:lnTo>
                      <a:pt x="114" y="936"/>
                    </a:lnTo>
                    <a:lnTo>
                      <a:pt x="57" y="936"/>
                    </a:lnTo>
                    <a:lnTo>
                      <a:pt x="29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493" y="5818"/>
                <a:ext cx="1361" cy="1673"/>
              </a:xfrm>
              <a:custGeom>
                <a:avLst/>
                <a:gdLst>
                  <a:gd name="T0" fmla="*/ 709 w 1361"/>
                  <a:gd name="T1" fmla="*/ 57 h 1673"/>
                  <a:gd name="T2" fmla="*/ 766 w 1361"/>
                  <a:gd name="T3" fmla="*/ 170 h 1673"/>
                  <a:gd name="T4" fmla="*/ 822 w 1361"/>
                  <a:gd name="T5" fmla="*/ 312 h 1673"/>
                  <a:gd name="T6" fmla="*/ 879 w 1361"/>
                  <a:gd name="T7" fmla="*/ 539 h 1673"/>
                  <a:gd name="T8" fmla="*/ 766 w 1361"/>
                  <a:gd name="T9" fmla="*/ 680 h 1673"/>
                  <a:gd name="T10" fmla="*/ 624 w 1361"/>
                  <a:gd name="T11" fmla="*/ 680 h 1673"/>
                  <a:gd name="T12" fmla="*/ 567 w 1361"/>
                  <a:gd name="T13" fmla="*/ 794 h 1673"/>
                  <a:gd name="T14" fmla="*/ 539 w 1361"/>
                  <a:gd name="T15" fmla="*/ 992 h 1673"/>
                  <a:gd name="T16" fmla="*/ 369 w 1361"/>
                  <a:gd name="T17" fmla="*/ 1134 h 1673"/>
                  <a:gd name="T18" fmla="*/ 255 w 1361"/>
                  <a:gd name="T19" fmla="*/ 1247 h 1673"/>
                  <a:gd name="T20" fmla="*/ 170 w 1361"/>
                  <a:gd name="T21" fmla="*/ 1389 h 1673"/>
                  <a:gd name="T22" fmla="*/ 85 w 1361"/>
                  <a:gd name="T23" fmla="*/ 1474 h 1673"/>
                  <a:gd name="T24" fmla="*/ 85 w 1361"/>
                  <a:gd name="T25" fmla="*/ 1588 h 1673"/>
                  <a:gd name="T26" fmla="*/ 340 w 1361"/>
                  <a:gd name="T27" fmla="*/ 1588 h 1673"/>
                  <a:gd name="T28" fmla="*/ 425 w 1361"/>
                  <a:gd name="T29" fmla="*/ 1673 h 1673"/>
                  <a:gd name="T30" fmla="*/ 539 w 1361"/>
                  <a:gd name="T31" fmla="*/ 1616 h 1673"/>
                  <a:gd name="T32" fmla="*/ 681 w 1361"/>
                  <a:gd name="T33" fmla="*/ 1644 h 1673"/>
                  <a:gd name="T34" fmla="*/ 879 w 1361"/>
                  <a:gd name="T35" fmla="*/ 1559 h 1673"/>
                  <a:gd name="T36" fmla="*/ 936 w 1361"/>
                  <a:gd name="T37" fmla="*/ 1474 h 1673"/>
                  <a:gd name="T38" fmla="*/ 936 w 1361"/>
                  <a:gd name="T39" fmla="*/ 1304 h 1673"/>
                  <a:gd name="T40" fmla="*/ 936 w 1361"/>
                  <a:gd name="T41" fmla="*/ 1219 h 1673"/>
                  <a:gd name="T42" fmla="*/ 964 w 1361"/>
                  <a:gd name="T43" fmla="*/ 1106 h 1673"/>
                  <a:gd name="T44" fmla="*/ 879 w 1361"/>
                  <a:gd name="T45" fmla="*/ 992 h 1673"/>
                  <a:gd name="T46" fmla="*/ 907 w 1361"/>
                  <a:gd name="T47" fmla="*/ 879 h 1673"/>
                  <a:gd name="T48" fmla="*/ 992 w 1361"/>
                  <a:gd name="T49" fmla="*/ 794 h 1673"/>
                  <a:gd name="T50" fmla="*/ 1049 w 1361"/>
                  <a:gd name="T51" fmla="*/ 652 h 1673"/>
                  <a:gd name="T52" fmla="*/ 1304 w 1361"/>
                  <a:gd name="T53" fmla="*/ 539 h 1673"/>
                  <a:gd name="T54" fmla="*/ 1333 w 1361"/>
                  <a:gd name="T55" fmla="*/ 425 h 1673"/>
                  <a:gd name="T56" fmla="*/ 1304 w 1361"/>
                  <a:gd name="T57" fmla="*/ 312 h 1673"/>
                  <a:gd name="T58" fmla="*/ 1248 w 1361"/>
                  <a:gd name="T59" fmla="*/ 142 h 1673"/>
                  <a:gd name="T60" fmla="*/ 992 w 1361"/>
                  <a:gd name="T61" fmla="*/ 142 h 1673"/>
                  <a:gd name="T62" fmla="*/ 879 w 1361"/>
                  <a:gd name="T63" fmla="*/ 28 h 1673"/>
                  <a:gd name="T64" fmla="*/ 766 w 1361"/>
                  <a:gd name="T65" fmla="*/ 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61" h="1673">
                    <a:moveTo>
                      <a:pt x="766" y="0"/>
                    </a:moveTo>
                    <a:lnTo>
                      <a:pt x="709" y="57"/>
                    </a:lnTo>
                    <a:lnTo>
                      <a:pt x="709" y="142"/>
                    </a:lnTo>
                    <a:lnTo>
                      <a:pt x="766" y="170"/>
                    </a:lnTo>
                    <a:lnTo>
                      <a:pt x="822" y="255"/>
                    </a:lnTo>
                    <a:lnTo>
                      <a:pt x="822" y="312"/>
                    </a:lnTo>
                    <a:lnTo>
                      <a:pt x="851" y="340"/>
                    </a:lnTo>
                    <a:lnTo>
                      <a:pt x="879" y="539"/>
                    </a:lnTo>
                    <a:lnTo>
                      <a:pt x="794" y="595"/>
                    </a:lnTo>
                    <a:lnTo>
                      <a:pt x="766" y="680"/>
                    </a:lnTo>
                    <a:lnTo>
                      <a:pt x="681" y="709"/>
                    </a:lnTo>
                    <a:lnTo>
                      <a:pt x="624" y="680"/>
                    </a:lnTo>
                    <a:lnTo>
                      <a:pt x="595" y="709"/>
                    </a:lnTo>
                    <a:lnTo>
                      <a:pt x="567" y="794"/>
                    </a:lnTo>
                    <a:lnTo>
                      <a:pt x="595" y="822"/>
                    </a:lnTo>
                    <a:lnTo>
                      <a:pt x="539" y="992"/>
                    </a:lnTo>
                    <a:lnTo>
                      <a:pt x="482" y="992"/>
                    </a:lnTo>
                    <a:lnTo>
                      <a:pt x="369" y="1134"/>
                    </a:lnTo>
                    <a:lnTo>
                      <a:pt x="397" y="1191"/>
                    </a:lnTo>
                    <a:lnTo>
                      <a:pt x="255" y="1247"/>
                    </a:lnTo>
                    <a:lnTo>
                      <a:pt x="255" y="1304"/>
                    </a:lnTo>
                    <a:lnTo>
                      <a:pt x="170" y="1389"/>
                    </a:lnTo>
                    <a:lnTo>
                      <a:pt x="114" y="1361"/>
                    </a:lnTo>
                    <a:lnTo>
                      <a:pt x="85" y="1474"/>
                    </a:lnTo>
                    <a:lnTo>
                      <a:pt x="0" y="1531"/>
                    </a:lnTo>
                    <a:lnTo>
                      <a:pt x="85" y="1588"/>
                    </a:lnTo>
                    <a:lnTo>
                      <a:pt x="255" y="1531"/>
                    </a:lnTo>
                    <a:lnTo>
                      <a:pt x="340" y="1588"/>
                    </a:lnTo>
                    <a:lnTo>
                      <a:pt x="369" y="1673"/>
                    </a:lnTo>
                    <a:lnTo>
                      <a:pt x="425" y="1673"/>
                    </a:lnTo>
                    <a:lnTo>
                      <a:pt x="454" y="1616"/>
                    </a:lnTo>
                    <a:lnTo>
                      <a:pt x="539" y="1616"/>
                    </a:lnTo>
                    <a:lnTo>
                      <a:pt x="567" y="1559"/>
                    </a:lnTo>
                    <a:lnTo>
                      <a:pt x="681" y="1644"/>
                    </a:lnTo>
                    <a:lnTo>
                      <a:pt x="851" y="1616"/>
                    </a:lnTo>
                    <a:lnTo>
                      <a:pt x="879" y="1559"/>
                    </a:lnTo>
                    <a:lnTo>
                      <a:pt x="936" y="1559"/>
                    </a:lnTo>
                    <a:lnTo>
                      <a:pt x="936" y="1474"/>
                    </a:lnTo>
                    <a:lnTo>
                      <a:pt x="907" y="1418"/>
                    </a:lnTo>
                    <a:lnTo>
                      <a:pt x="936" y="1304"/>
                    </a:lnTo>
                    <a:lnTo>
                      <a:pt x="992" y="1276"/>
                    </a:lnTo>
                    <a:lnTo>
                      <a:pt x="936" y="1219"/>
                    </a:lnTo>
                    <a:lnTo>
                      <a:pt x="936" y="1134"/>
                    </a:lnTo>
                    <a:lnTo>
                      <a:pt x="964" y="1106"/>
                    </a:lnTo>
                    <a:lnTo>
                      <a:pt x="936" y="1021"/>
                    </a:lnTo>
                    <a:lnTo>
                      <a:pt x="879" y="992"/>
                    </a:lnTo>
                    <a:lnTo>
                      <a:pt x="879" y="936"/>
                    </a:lnTo>
                    <a:lnTo>
                      <a:pt x="907" y="879"/>
                    </a:lnTo>
                    <a:lnTo>
                      <a:pt x="992" y="907"/>
                    </a:lnTo>
                    <a:lnTo>
                      <a:pt x="992" y="794"/>
                    </a:lnTo>
                    <a:lnTo>
                      <a:pt x="1049" y="765"/>
                    </a:lnTo>
                    <a:lnTo>
                      <a:pt x="1049" y="652"/>
                    </a:lnTo>
                    <a:lnTo>
                      <a:pt x="1106" y="567"/>
                    </a:lnTo>
                    <a:lnTo>
                      <a:pt x="1304" y="539"/>
                    </a:lnTo>
                    <a:lnTo>
                      <a:pt x="1361" y="454"/>
                    </a:lnTo>
                    <a:lnTo>
                      <a:pt x="1333" y="425"/>
                    </a:lnTo>
                    <a:lnTo>
                      <a:pt x="1333" y="340"/>
                    </a:lnTo>
                    <a:lnTo>
                      <a:pt x="1304" y="312"/>
                    </a:lnTo>
                    <a:lnTo>
                      <a:pt x="1304" y="227"/>
                    </a:lnTo>
                    <a:lnTo>
                      <a:pt x="1248" y="142"/>
                    </a:lnTo>
                    <a:lnTo>
                      <a:pt x="1106" y="85"/>
                    </a:lnTo>
                    <a:lnTo>
                      <a:pt x="992" y="142"/>
                    </a:lnTo>
                    <a:lnTo>
                      <a:pt x="964" y="57"/>
                    </a:lnTo>
                    <a:lnTo>
                      <a:pt x="879" y="28"/>
                    </a:lnTo>
                    <a:lnTo>
                      <a:pt x="794" y="57"/>
                    </a:lnTo>
                    <a:lnTo>
                      <a:pt x="76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2372" y="6130"/>
                <a:ext cx="907" cy="964"/>
              </a:xfrm>
              <a:custGeom>
                <a:avLst/>
                <a:gdLst>
                  <a:gd name="T0" fmla="*/ 454 w 907"/>
                  <a:gd name="T1" fmla="*/ 28 h 964"/>
                  <a:gd name="T2" fmla="*/ 454 w 907"/>
                  <a:gd name="T3" fmla="*/ 113 h 964"/>
                  <a:gd name="T4" fmla="*/ 482 w 907"/>
                  <a:gd name="T5" fmla="*/ 142 h 964"/>
                  <a:gd name="T6" fmla="*/ 425 w 907"/>
                  <a:gd name="T7" fmla="*/ 227 h 964"/>
                  <a:gd name="T8" fmla="*/ 227 w 907"/>
                  <a:gd name="T9" fmla="*/ 255 h 964"/>
                  <a:gd name="T10" fmla="*/ 170 w 907"/>
                  <a:gd name="T11" fmla="*/ 340 h 964"/>
                  <a:gd name="T12" fmla="*/ 170 w 907"/>
                  <a:gd name="T13" fmla="*/ 453 h 964"/>
                  <a:gd name="T14" fmla="*/ 113 w 907"/>
                  <a:gd name="T15" fmla="*/ 482 h 964"/>
                  <a:gd name="T16" fmla="*/ 113 w 907"/>
                  <a:gd name="T17" fmla="*/ 595 h 964"/>
                  <a:gd name="T18" fmla="*/ 28 w 907"/>
                  <a:gd name="T19" fmla="*/ 567 h 964"/>
                  <a:gd name="T20" fmla="*/ 0 w 907"/>
                  <a:gd name="T21" fmla="*/ 624 h 964"/>
                  <a:gd name="T22" fmla="*/ 0 w 907"/>
                  <a:gd name="T23" fmla="*/ 680 h 964"/>
                  <a:gd name="T24" fmla="*/ 57 w 907"/>
                  <a:gd name="T25" fmla="*/ 709 h 964"/>
                  <a:gd name="T26" fmla="*/ 85 w 907"/>
                  <a:gd name="T27" fmla="*/ 794 h 964"/>
                  <a:gd name="T28" fmla="*/ 57 w 907"/>
                  <a:gd name="T29" fmla="*/ 822 h 964"/>
                  <a:gd name="T30" fmla="*/ 57 w 907"/>
                  <a:gd name="T31" fmla="*/ 907 h 964"/>
                  <a:gd name="T32" fmla="*/ 113 w 907"/>
                  <a:gd name="T33" fmla="*/ 964 h 964"/>
                  <a:gd name="T34" fmla="*/ 170 w 907"/>
                  <a:gd name="T35" fmla="*/ 907 h 964"/>
                  <a:gd name="T36" fmla="*/ 255 w 907"/>
                  <a:gd name="T37" fmla="*/ 907 h 964"/>
                  <a:gd name="T38" fmla="*/ 255 w 907"/>
                  <a:gd name="T39" fmla="*/ 850 h 964"/>
                  <a:gd name="T40" fmla="*/ 397 w 907"/>
                  <a:gd name="T41" fmla="*/ 822 h 964"/>
                  <a:gd name="T42" fmla="*/ 397 w 907"/>
                  <a:gd name="T43" fmla="*/ 765 h 964"/>
                  <a:gd name="T44" fmla="*/ 482 w 907"/>
                  <a:gd name="T45" fmla="*/ 737 h 964"/>
                  <a:gd name="T46" fmla="*/ 425 w 907"/>
                  <a:gd name="T47" fmla="*/ 624 h 964"/>
                  <a:gd name="T48" fmla="*/ 482 w 907"/>
                  <a:gd name="T49" fmla="*/ 595 h 964"/>
                  <a:gd name="T50" fmla="*/ 539 w 907"/>
                  <a:gd name="T51" fmla="*/ 652 h 964"/>
                  <a:gd name="T52" fmla="*/ 567 w 907"/>
                  <a:gd name="T53" fmla="*/ 595 h 964"/>
                  <a:gd name="T54" fmla="*/ 539 w 907"/>
                  <a:gd name="T55" fmla="*/ 567 h 964"/>
                  <a:gd name="T56" fmla="*/ 567 w 907"/>
                  <a:gd name="T57" fmla="*/ 482 h 964"/>
                  <a:gd name="T58" fmla="*/ 709 w 907"/>
                  <a:gd name="T59" fmla="*/ 397 h 964"/>
                  <a:gd name="T60" fmla="*/ 765 w 907"/>
                  <a:gd name="T61" fmla="*/ 425 h 964"/>
                  <a:gd name="T62" fmla="*/ 822 w 907"/>
                  <a:gd name="T63" fmla="*/ 312 h 964"/>
                  <a:gd name="T64" fmla="*/ 907 w 907"/>
                  <a:gd name="T65" fmla="*/ 255 h 964"/>
                  <a:gd name="T66" fmla="*/ 879 w 907"/>
                  <a:gd name="T67" fmla="*/ 142 h 964"/>
                  <a:gd name="T68" fmla="*/ 794 w 907"/>
                  <a:gd name="T69" fmla="*/ 142 h 964"/>
                  <a:gd name="T70" fmla="*/ 737 w 907"/>
                  <a:gd name="T71" fmla="*/ 28 h 964"/>
                  <a:gd name="T72" fmla="*/ 595 w 907"/>
                  <a:gd name="T73" fmla="*/ 0 h 964"/>
                  <a:gd name="T74" fmla="*/ 454 w 907"/>
                  <a:gd name="T75" fmla="*/ 2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7" h="964">
                    <a:moveTo>
                      <a:pt x="454" y="28"/>
                    </a:moveTo>
                    <a:lnTo>
                      <a:pt x="454" y="113"/>
                    </a:lnTo>
                    <a:lnTo>
                      <a:pt x="482" y="142"/>
                    </a:lnTo>
                    <a:lnTo>
                      <a:pt x="425" y="227"/>
                    </a:lnTo>
                    <a:lnTo>
                      <a:pt x="227" y="255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113" y="482"/>
                    </a:lnTo>
                    <a:lnTo>
                      <a:pt x="113" y="595"/>
                    </a:lnTo>
                    <a:lnTo>
                      <a:pt x="28" y="567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57" y="709"/>
                    </a:lnTo>
                    <a:lnTo>
                      <a:pt x="85" y="794"/>
                    </a:lnTo>
                    <a:lnTo>
                      <a:pt x="57" y="822"/>
                    </a:lnTo>
                    <a:lnTo>
                      <a:pt x="57" y="907"/>
                    </a:lnTo>
                    <a:lnTo>
                      <a:pt x="113" y="964"/>
                    </a:lnTo>
                    <a:lnTo>
                      <a:pt x="170" y="907"/>
                    </a:lnTo>
                    <a:lnTo>
                      <a:pt x="255" y="907"/>
                    </a:lnTo>
                    <a:lnTo>
                      <a:pt x="255" y="850"/>
                    </a:lnTo>
                    <a:lnTo>
                      <a:pt x="397" y="822"/>
                    </a:lnTo>
                    <a:lnTo>
                      <a:pt x="397" y="765"/>
                    </a:lnTo>
                    <a:lnTo>
                      <a:pt x="482" y="737"/>
                    </a:lnTo>
                    <a:lnTo>
                      <a:pt x="425" y="624"/>
                    </a:lnTo>
                    <a:lnTo>
                      <a:pt x="482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539" y="567"/>
                    </a:lnTo>
                    <a:lnTo>
                      <a:pt x="567" y="482"/>
                    </a:lnTo>
                    <a:lnTo>
                      <a:pt x="709" y="397"/>
                    </a:lnTo>
                    <a:lnTo>
                      <a:pt x="765" y="425"/>
                    </a:lnTo>
                    <a:lnTo>
                      <a:pt x="822" y="312"/>
                    </a:lnTo>
                    <a:lnTo>
                      <a:pt x="907" y="255"/>
                    </a:lnTo>
                    <a:lnTo>
                      <a:pt x="879" y="142"/>
                    </a:lnTo>
                    <a:lnTo>
                      <a:pt x="794" y="142"/>
                    </a:lnTo>
                    <a:lnTo>
                      <a:pt x="737" y="28"/>
                    </a:lnTo>
                    <a:lnTo>
                      <a:pt x="595" y="0"/>
                    </a:lnTo>
                    <a:lnTo>
                      <a:pt x="454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3137" y="5960"/>
                <a:ext cx="823" cy="1049"/>
              </a:xfrm>
              <a:custGeom>
                <a:avLst/>
                <a:gdLst>
                  <a:gd name="T0" fmla="*/ 709 w 823"/>
                  <a:gd name="T1" fmla="*/ 935 h 1049"/>
                  <a:gd name="T2" fmla="*/ 681 w 823"/>
                  <a:gd name="T3" fmla="*/ 879 h 1049"/>
                  <a:gd name="T4" fmla="*/ 624 w 823"/>
                  <a:gd name="T5" fmla="*/ 935 h 1049"/>
                  <a:gd name="T6" fmla="*/ 596 w 823"/>
                  <a:gd name="T7" fmla="*/ 879 h 1049"/>
                  <a:gd name="T8" fmla="*/ 511 w 823"/>
                  <a:gd name="T9" fmla="*/ 935 h 1049"/>
                  <a:gd name="T10" fmla="*/ 511 w 823"/>
                  <a:gd name="T11" fmla="*/ 992 h 1049"/>
                  <a:gd name="T12" fmla="*/ 454 w 823"/>
                  <a:gd name="T13" fmla="*/ 1049 h 1049"/>
                  <a:gd name="T14" fmla="*/ 369 w 823"/>
                  <a:gd name="T15" fmla="*/ 992 h 1049"/>
                  <a:gd name="T16" fmla="*/ 369 w 823"/>
                  <a:gd name="T17" fmla="*/ 794 h 1049"/>
                  <a:gd name="T18" fmla="*/ 284 w 823"/>
                  <a:gd name="T19" fmla="*/ 794 h 1049"/>
                  <a:gd name="T20" fmla="*/ 170 w 823"/>
                  <a:gd name="T21" fmla="*/ 567 h 1049"/>
                  <a:gd name="T22" fmla="*/ 142 w 823"/>
                  <a:gd name="T23" fmla="*/ 567 h 1049"/>
                  <a:gd name="T24" fmla="*/ 142 w 823"/>
                  <a:gd name="T25" fmla="*/ 623 h 1049"/>
                  <a:gd name="T26" fmla="*/ 85 w 823"/>
                  <a:gd name="T27" fmla="*/ 538 h 1049"/>
                  <a:gd name="T28" fmla="*/ 57 w 823"/>
                  <a:gd name="T29" fmla="*/ 595 h 1049"/>
                  <a:gd name="T30" fmla="*/ 0 w 823"/>
                  <a:gd name="T31" fmla="*/ 595 h 1049"/>
                  <a:gd name="T32" fmla="*/ 57 w 823"/>
                  <a:gd name="T33" fmla="*/ 482 h 1049"/>
                  <a:gd name="T34" fmla="*/ 142 w 823"/>
                  <a:gd name="T35" fmla="*/ 425 h 1049"/>
                  <a:gd name="T36" fmla="*/ 114 w 823"/>
                  <a:gd name="T37" fmla="*/ 312 h 1049"/>
                  <a:gd name="T38" fmla="*/ 227 w 823"/>
                  <a:gd name="T39" fmla="*/ 340 h 1049"/>
                  <a:gd name="T40" fmla="*/ 312 w 823"/>
                  <a:gd name="T41" fmla="*/ 227 h 1049"/>
                  <a:gd name="T42" fmla="*/ 454 w 823"/>
                  <a:gd name="T43" fmla="*/ 255 h 1049"/>
                  <a:gd name="T44" fmla="*/ 482 w 823"/>
                  <a:gd name="T45" fmla="*/ 198 h 1049"/>
                  <a:gd name="T46" fmla="*/ 397 w 823"/>
                  <a:gd name="T47" fmla="*/ 170 h 1049"/>
                  <a:gd name="T48" fmla="*/ 454 w 823"/>
                  <a:gd name="T49" fmla="*/ 56 h 1049"/>
                  <a:gd name="T50" fmla="*/ 567 w 823"/>
                  <a:gd name="T51" fmla="*/ 0 h 1049"/>
                  <a:gd name="T52" fmla="*/ 681 w 823"/>
                  <a:gd name="T53" fmla="*/ 28 h 1049"/>
                  <a:gd name="T54" fmla="*/ 709 w 823"/>
                  <a:gd name="T55" fmla="*/ 113 h 1049"/>
                  <a:gd name="T56" fmla="*/ 766 w 823"/>
                  <a:gd name="T57" fmla="*/ 142 h 1049"/>
                  <a:gd name="T58" fmla="*/ 766 w 823"/>
                  <a:gd name="T59" fmla="*/ 312 h 1049"/>
                  <a:gd name="T60" fmla="*/ 823 w 823"/>
                  <a:gd name="T61" fmla="*/ 397 h 1049"/>
                  <a:gd name="T62" fmla="*/ 737 w 823"/>
                  <a:gd name="T63" fmla="*/ 510 h 1049"/>
                  <a:gd name="T64" fmla="*/ 766 w 823"/>
                  <a:gd name="T65" fmla="*/ 595 h 1049"/>
                  <a:gd name="T66" fmla="*/ 737 w 823"/>
                  <a:gd name="T67" fmla="*/ 680 h 1049"/>
                  <a:gd name="T68" fmla="*/ 766 w 823"/>
                  <a:gd name="T69" fmla="*/ 822 h 1049"/>
                  <a:gd name="T70" fmla="*/ 709 w 823"/>
                  <a:gd name="T71" fmla="*/ 935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3" h="1049">
                    <a:moveTo>
                      <a:pt x="709" y="935"/>
                    </a:moveTo>
                    <a:lnTo>
                      <a:pt x="681" y="879"/>
                    </a:lnTo>
                    <a:lnTo>
                      <a:pt x="624" y="935"/>
                    </a:lnTo>
                    <a:lnTo>
                      <a:pt x="596" y="879"/>
                    </a:lnTo>
                    <a:lnTo>
                      <a:pt x="511" y="935"/>
                    </a:lnTo>
                    <a:lnTo>
                      <a:pt x="511" y="992"/>
                    </a:lnTo>
                    <a:lnTo>
                      <a:pt x="454" y="1049"/>
                    </a:lnTo>
                    <a:lnTo>
                      <a:pt x="369" y="992"/>
                    </a:lnTo>
                    <a:lnTo>
                      <a:pt x="369" y="794"/>
                    </a:lnTo>
                    <a:lnTo>
                      <a:pt x="284" y="794"/>
                    </a:lnTo>
                    <a:lnTo>
                      <a:pt x="170" y="567"/>
                    </a:lnTo>
                    <a:lnTo>
                      <a:pt x="142" y="567"/>
                    </a:lnTo>
                    <a:lnTo>
                      <a:pt x="142" y="623"/>
                    </a:lnTo>
                    <a:lnTo>
                      <a:pt x="85" y="538"/>
                    </a:lnTo>
                    <a:lnTo>
                      <a:pt x="57" y="595"/>
                    </a:lnTo>
                    <a:lnTo>
                      <a:pt x="0" y="595"/>
                    </a:lnTo>
                    <a:lnTo>
                      <a:pt x="57" y="482"/>
                    </a:lnTo>
                    <a:lnTo>
                      <a:pt x="142" y="425"/>
                    </a:lnTo>
                    <a:lnTo>
                      <a:pt x="114" y="312"/>
                    </a:lnTo>
                    <a:lnTo>
                      <a:pt x="227" y="340"/>
                    </a:lnTo>
                    <a:lnTo>
                      <a:pt x="312" y="227"/>
                    </a:lnTo>
                    <a:lnTo>
                      <a:pt x="454" y="255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454" y="56"/>
                    </a:lnTo>
                    <a:lnTo>
                      <a:pt x="567" y="0"/>
                    </a:lnTo>
                    <a:lnTo>
                      <a:pt x="681" y="28"/>
                    </a:lnTo>
                    <a:lnTo>
                      <a:pt x="709" y="113"/>
                    </a:lnTo>
                    <a:lnTo>
                      <a:pt x="766" y="142"/>
                    </a:lnTo>
                    <a:lnTo>
                      <a:pt x="766" y="312"/>
                    </a:lnTo>
                    <a:lnTo>
                      <a:pt x="823" y="397"/>
                    </a:lnTo>
                    <a:lnTo>
                      <a:pt x="737" y="510"/>
                    </a:lnTo>
                    <a:lnTo>
                      <a:pt x="766" y="595"/>
                    </a:lnTo>
                    <a:lnTo>
                      <a:pt x="737" y="680"/>
                    </a:lnTo>
                    <a:lnTo>
                      <a:pt x="766" y="822"/>
                    </a:lnTo>
                    <a:lnTo>
                      <a:pt x="709" y="9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2967" y="5194"/>
                <a:ext cx="766" cy="1106"/>
              </a:xfrm>
              <a:custGeom>
                <a:avLst/>
                <a:gdLst>
                  <a:gd name="T0" fmla="*/ 511 w 766"/>
                  <a:gd name="T1" fmla="*/ 0 h 1106"/>
                  <a:gd name="T2" fmla="*/ 596 w 766"/>
                  <a:gd name="T3" fmla="*/ 284 h 1106"/>
                  <a:gd name="T4" fmla="*/ 596 w 766"/>
                  <a:gd name="T5" fmla="*/ 397 h 1106"/>
                  <a:gd name="T6" fmla="*/ 624 w 766"/>
                  <a:gd name="T7" fmla="*/ 426 h 1106"/>
                  <a:gd name="T8" fmla="*/ 624 w 766"/>
                  <a:gd name="T9" fmla="*/ 454 h 1106"/>
                  <a:gd name="T10" fmla="*/ 567 w 766"/>
                  <a:gd name="T11" fmla="*/ 482 h 1106"/>
                  <a:gd name="T12" fmla="*/ 511 w 766"/>
                  <a:gd name="T13" fmla="*/ 482 h 1106"/>
                  <a:gd name="T14" fmla="*/ 511 w 766"/>
                  <a:gd name="T15" fmla="*/ 539 h 1106"/>
                  <a:gd name="T16" fmla="*/ 652 w 766"/>
                  <a:gd name="T17" fmla="*/ 624 h 1106"/>
                  <a:gd name="T18" fmla="*/ 624 w 766"/>
                  <a:gd name="T19" fmla="*/ 681 h 1106"/>
                  <a:gd name="T20" fmla="*/ 766 w 766"/>
                  <a:gd name="T21" fmla="*/ 709 h 1106"/>
                  <a:gd name="T22" fmla="*/ 737 w 766"/>
                  <a:gd name="T23" fmla="*/ 766 h 1106"/>
                  <a:gd name="T24" fmla="*/ 624 w 766"/>
                  <a:gd name="T25" fmla="*/ 822 h 1106"/>
                  <a:gd name="T26" fmla="*/ 567 w 766"/>
                  <a:gd name="T27" fmla="*/ 936 h 1106"/>
                  <a:gd name="T28" fmla="*/ 652 w 766"/>
                  <a:gd name="T29" fmla="*/ 964 h 1106"/>
                  <a:gd name="T30" fmla="*/ 624 w 766"/>
                  <a:gd name="T31" fmla="*/ 1021 h 1106"/>
                  <a:gd name="T32" fmla="*/ 482 w 766"/>
                  <a:gd name="T33" fmla="*/ 993 h 1106"/>
                  <a:gd name="T34" fmla="*/ 397 w 766"/>
                  <a:gd name="T35" fmla="*/ 1106 h 1106"/>
                  <a:gd name="T36" fmla="*/ 284 w 766"/>
                  <a:gd name="T37" fmla="*/ 1078 h 1106"/>
                  <a:gd name="T38" fmla="*/ 199 w 766"/>
                  <a:gd name="T39" fmla="*/ 1078 h 1106"/>
                  <a:gd name="T40" fmla="*/ 142 w 766"/>
                  <a:gd name="T41" fmla="*/ 964 h 1106"/>
                  <a:gd name="T42" fmla="*/ 0 w 766"/>
                  <a:gd name="T43" fmla="*/ 936 h 1106"/>
                  <a:gd name="T44" fmla="*/ 0 w 766"/>
                  <a:gd name="T45" fmla="*/ 879 h 1106"/>
                  <a:gd name="T46" fmla="*/ 142 w 766"/>
                  <a:gd name="T47" fmla="*/ 766 h 1106"/>
                  <a:gd name="T48" fmla="*/ 199 w 766"/>
                  <a:gd name="T49" fmla="*/ 539 h 1106"/>
                  <a:gd name="T50" fmla="*/ 284 w 766"/>
                  <a:gd name="T51" fmla="*/ 482 h 1106"/>
                  <a:gd name="T52" fmla="*/ 284 w 766"/>
                  <a:gd name="T53" fmla="*/ 397 h 1106"/>
                  <a:gd name="T54" fmla="*/ 397 w 766"/>
                  <a:gd name="T55" fmla="*/ 170 h 1106"/>
                  <a:gd name="T56" fmla="*/ 426 w 766"/>
                  <a:gd name="T57" fmla="*/ 170 h 1106"/>
                  <a:gd name="T58" fmla="*/ 454 w 766"/>
                  <a:gd name="T59" fmla="*/ 29 h 1106"/>
                  <a:gd name="T60" fmla="*/ 511 w 766"/>
                  <a:gd name="T61" fmla="*/ 0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6" h="1106">
                    <a:moveTo>
                      <a:pt x="511" y="0"/>
                    </a:moveTo>
                    <a:lnTo>
                      <a:pt x="596" y="284"/>
                    </a:lnTo>
                    <a:lnTo>
                      <a:pt x="596" y="397"/>
                    </a:lnTo>
                    <a:lnTo>
                      <a:pt x="624" y="426"/>
                    </a:lnTo>
                    <a:lnTo>
                      <a:pt x="624" y="454"/>
                    </a:lnTo>
                    <a:lnTo>
                      <a:pt x="567" y="482"/>
                    </a:lnTo>
                    <a:lnTo>
                      <a:pt x="511" y="482"/>
                    </a:lnTo>
                    <a:lnTo>
                      <a:pt x="511" y="539"/>
                    </a:lnTo>
                    <a:lnTo>
                      <a:pt x="652" y="624"/>
                    </a:lnTo>
                    <a:lnTo>
                      <a:pt x="624" y="681"/>
                    </a:lnTo>
                    <a:lnTo>
                      <a:pt x="766" y="709"/>
                    </a:lnTo>
                    <a:lnTo>
                      <a:pt x="737" y="766"/>
                    </a:lnTo>
                    <a:lnTo>
                      <a:pt x="624" y="822"/>
                    </a:lnTo>
                    <a:lnTo>
                      <a:pt x="567" y="936"/>
                    </a:lnTo>
                    <a:lnTo>
                      <a:pt x="652" y="964"/>
                    </a:lnTo>
                    <a:lnTo>
                      <a:pt x="624" y="1021"/>
                    </a:lnTo>
                    <a:lnTo>
                      <a:pt x="482" y="993"/>
                    </a:lnTo>
                    <a:lnTo>
                      <a:pt x="397" y="1106"/>
                    </a:lnTo>
                    <a:lnTo>
                      <a:pt x="284" y="1078"/>
                    </a:lnTo>
                    <a:lnTo>
                      <a:pt x="199" y="1078"/>
                    </a:lnTo>
                    <a:lnTo>
                      <a:pt x="142" y="964"/>
                    </a:lnTo>
                    <a:lnTo>
                      <a:pt x="0" y="936"/>
                    </a:lnTo>
                    <a:lnTo>
                      <a:pt x="0" y="879"/>
                    </a:lnTo>
                    <a:lnTo>
                      <a:pt x="142" y="766"/>
                    </a:lnTo>
                    <a:lnTo>
                      <a:pt x="199" y="539"/>
                    </a:lnTo>
                    <a:lnTo>
                      <a:pt x="284" y="482"/>
                    </a:lnTo>
                    <a:lnTo>
                      <a:pt x="284" y="397"/>
                    </a:lnTo>
                    <a:lnTo>
                      <a:pt x="397" y="170"/>
                    </a:lnTo>
                    <a:lnTo>
                      <a:pt x="426" y="170"/>
                    </a:lnTo>
                    <a:lnTo>
                      <a:pt x="454" y="29"/>
                    </a:lnTo>
                    <a:lnTo>
                      <a:pt x="51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174" y="5053"/>
                <a:ext cx="992" cy="1105"/>
              </a:xfrm>
              <a:custGeom>
                <a:avLst/>
                <a:gdLst>
                  <a:gd name="T0" fmla="*/ 141 w 992"/>
                  <a:gd name="T1" fmla="*/ 0 h 1105"/>
                  <a:gd name="T2" fmla="*/ 85 w 992"/>
                  <a:gd name="T3" fmla="*/ 85 h 1105"/>
                  <a:gd name="T4" fmla="*/ 113 w 992"/>
                  <a:gd name="T5" fmla="*/ 170 h 1105"/>
                  <a:gd name="T6" fmla="*/ 0 w 992"/>
                  <a:gd name="T7" fmla="*/ 255 h 1105"/>
                  <a:gd name="T8" fmla="*/ 28 w 992"/>
                  <a:gd name="T9" fmla="*/ 510 h 1105"/>
                  <a:gd name="T10" fmla="*/ 85 w 992"/>
                  <a:gd name="T11" fmla="*/ 567 h 1105"/>
                  <a:gd name="T12" fmla="*/ 28 w 992"/>
                  <a:gd name="T13" fmla="*/ 623 h 1105"/>
                  <a:gd name="T14" fmla="*/ 85 w 992"/>
                  <a:gd name="T15" fmla="*/ 765 h 1105"/>
                  <a:gd name="T16" fmla="*/ 113 w 992"/>
                  <a:gd name="T17" fmla="*/ 822 h 1105"/>
                  <a:gd name="T18" fmla="*/ 198 w 992"/>
                  <a:gd name="T19" fmla="*/ 793 h 1105"/>
                  <a:gd name="T20" fmla="*/ 283 w 992"/>
                  <a:gd name="T21" fmla="*/ 822 h 1105"/>
                  <a:gd name="T22" fmla="*/ 311 w 992"/>
                  <a:gd name="T23" fmla="*/ 907 h 1105"/>
                  <a:gd name="T24" fmla="*/ 425 w 992"/>
                  <a:gd name="T25" fmla="*/ 850 h 1105"/>
                  <a:gd name="T26" fmla="*/ 567 w 992"/>
                  <a:gd name="T27" fmla="*/ 907 h 1105"/>
                  <a:gd name="T28" fmla="*/ 623 w 992"/>
                  <a:gd name="T29" fmla="*/ 992 h 1105"/>
                  <a:gd name="T30" fmla="*/ 623 w 992"/>
                  <a:gd name="T31" fmla="*/ 1077 h 1105"/>
                  <a:gd name="T32" fmla="*/ 652 w 992"/>
                  <a:gd name="T33" fmla="*/ 1105 h 1105"/>
                  <a:gd name="T34" fmla="*/ 793 w 992"/>
                  <a:gd name="T35" fmla="*/ 1077 h 1105"/>
                  <a:gd name="T36" fmla="*/ 793 w 992"/>
                  <a:gd name="T37" fmla="*/ 1020 h 1105"/>
                  <a:gd name="T38" fmla="*/ 935 w 992"/>
                  <a:gd name="T39" fmla="*/ 907 h 1105"/>
                  <a:gd name="T40" fmla="*/ 992 w 992"/>
                  <a:gd name="T41" fmla="*/ 680 h 1105"/>
                  <a:gd name="T42" fmla="*/ 935 w 992"/>
                  <a:gd name="T43" fmla="*/ 623 h 1105"/>
                  <a:gd name="T44" fmla="*/ 878 w 992"/>
                  <a:gd name="T45" fmla="*/ 652 h 1105"/>
                  <a:gd name="T46" fmla="*/ 737 w 992"/>
                  <a:gd name="T47" fmla="*/ 567 h 1105"/>
                  <a:gd name="T48" fmla="*/ 737 w 992"/>
                  <a:gd name="T49" fmla="*/ 510 h 1105"/>
                  <a:gd name="T50" fmla="*/ 623 w 992"/>
                  <a:gd name="T51" fmla="*/ 425 h 1105"/>
                  <a:gd name="T52" fmla="*/ 425 w 992"/>
                  <a:gd name="T53" fmla="*/ 368 h 1105"/>
                  <a:gd name="T54" fmla="*/ 368 w 992"/>
                  <a:gd name="T55" fmla="*/ 340 h 1105"/>
                  <a:gd name="T56" fmla="*/ 340 w 992"/>
                  <a:gd name="T57" fmla="*/ 255 h 1105"/>
                  <a:gd name="T58" fmla="*/ 283 w 992"/>
                  <a:gd name="T59" fmla="*/ 226 h 1105"/>
                  <a:gd name="T60" fmla="*/ 283 w 992"/>
                  <a:gd name="T61" fmla="*/ 113 h 1105"/>
                  <a:gd name="T62" fmla="*/ 198 w 992"/>
                  <a:gd name="T63" fmla="*/ 85 h 1105"/>
                  <a:gd name="T64" fmla="*/ 141 w 992"/>
                  <a:gd name="T65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2" h="1105">
                    <a:moveTo>
                      <a:pt x="141" y="0"/>
                    </a:moveTo>
                    <a:lnTo>
                      <a:pt x="85" y="85"/>
                    </a:lnTo>
                    <a:lnTo>
                      <a:pt x="113" y="170"/>
                    </a:lnTo>
                    <a:lnTo>
                      <a:pt x="0" y="255"/>
                    </a:lnTo>
                    <a:lnTo>
                      <a:pt x="28" y="510"/>
                    </a:lnTo>
                    <a:lnTo>
                      <a:pt x="85" y="567"/>
                    </a:lnTo>
                    <a:lnTo>
                      <a:pt x="28" y="623"/>
                    </a:lnTo>
                    <a:lnTo>
                      <a:pt x="85" y="765"/>
                    </a:lnTo>
                    <a:lnTo>
                      <a:pt x="113" y="822"/>
                    </a:lnTo>
                    <a:lnTo>
                      <a:pt x="198" y="793"/>
                    </a:lnTo>
                    <a:lnTo>
                      <a:pt x="283" y="822"/>
                    </a:lnTo>
                    <a:lnTo>
                      <a:pt x="311" y="907"/>
                    </a:lnTo>
                    <a:lnTo>
                      <a:pt x="425" y="850"/>
                    </a:lnTo>
                    <a:lnTo>
                      <a:pt x="567" y="907"/>
                    </a:lnTo>
                    <a:lnTo>
                      <a:pt x="623" y="992"/>
                    </a:lnTo>
                    <a:lnTo>
                      <a:pt x="623" y="1077"/>
                    </a:lnTo>
                    <a:lnTo>
                      <a:pt x="652" y="1105"/>
                    </a:lnTo>
                    <a:lnTo>
                      <a:pt x="793" y="1077"/>
                    </a:lnTo>
                    <a:lnTo>
                      <a:pt x="793" y="1020"/>
                    </a:lnTo>
                    <a:lnTo>
                      <a:pt x="935" y="907"/>
                    </a:lnTo>
                    <a:lnTo>
                      <a:pt x="992" y="680"/>
                    </a:lnTo>
                    <a:lnTo>
                      <a:pt x="935" y="623"/>
                    </a:lnTo>
                    <a:lnTo>
                      <a:pt x="878" y="652"/>
                    </a:lnTo>
                    <a:lnTo>
                      <a:pt x="737" y="567"/>
                    </a:lnTo>
                    <a:lnTo>
                      <a:pt x="737" y="510"/>
                    </a:lnTo>
                    <a:lnTo>
                      <a:pt x="623" y="425"/>
                    </a:lnTo>
                    <a:lnTo>
                      <a:pt x="425" y="368"/>
                    </a:lnTo>
                    <a:lnTo>
                      <a:pt x="368" y="340"/>
                    </a:lnTo>
                    <a:lnTo>
                      <a:pt x="340" y="255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198" y="85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599" y="4968"/>
                <a:ext cx="879" cy="765"/>
              </a:xfrm>
              <a:custGeom>
                <a:avLst/>
                <a:gdLst>
                  <a:gd name="T0" fmla="*/ 0 w 879"/>
                  <a:gd name="T1" fmla="*/ 453 h 765"/>
                  <a:gd name="T2" fmla="*/ 56 w 879"/>
                  <a:gd name="T3" fmla="*/ 396 h 765"/>
                  <a:gd name="T4" fmla="*/ 28 w 879"/>
                  <a:gd name="T5" fmla="*/ 340 h 765"/>
                  <a:gd name="T6" fmla="*/ 142 w 879"/>
                  <a:gd name="T7" fmla="*/ 113 h 765"/>
                  <a:gd name="T8" fmla="*/ 255 w 879"/>
                  <a:gd name="T9" fmla="*/ 113 h 765"/>
                  <a:gd name="T10" fmla="*/ 312 w 879"/>
                  <a:gd name="T11" fmla="*/ 28 h 765"/>
                  <a:gd name="T12" fmla="*/ 397 w 879"/>
                  <a:gd name="T13" fmla="*/ 0 h 765"/>
                  <a:gd name="T14" fmla="*/ 482 w 879"/>
                  <a:gd name="T15" fmla="*/ 141 h 765"/>
                  <a:gd name="T16" fmla="*/ 567 w 879"/>
                  <a:gd name="T17" fmla="*/ 56 h 765"/>
                  <a:gd name="T18" fmla="*/ 595 w 879"/>
                  <a:gd name="T19" fmla="*/ 85 h 765"/>
                  <a:gd name="T20" fmla="*/ 623 w 879"/>
                  <a:gd name="T21" fmla="*/ 56 h 765"/>
                  <a:gd name="T22" fmla="*/ 680 w 879"/>
                  <a:gd name="T23" fmla="*/ 56 h 765"/>
                  <a:gd name="T24" fmla="*/ 708 w 879"/>
                  <a:gd name="T25" fmla="*/ 56 h 765"/>
                  <a:gd name="T26" fmla="*/ 765 w 879"/>
                  <a:gd name="T27" fmla="*/ 113 h 765"/>
                  <a:gd name="T28" fmla="*/ 879 w 879"/>
                  <a:gd name="T29" fmla="*/ 226 h 765"/>
                  <a:gd name="T30" fmla="*/ 822 w 879"/>
                  <a:gd name="T31" fmla="*/ 255 h 765"/>
                  <a:gd name="T32" fmla="*/ 794 w 879"/>
                  <a:gd name="T33" fmla="*/ 396 h 765"/>
                  <a:gd name="T34" fmla="*/ 765 w 879"/>
                  <a:gd name="T35" fmla="*/ 396 h 765"/>
                  <a:gd name="T36" fmla="*/ 652 w 879"/>
                  <a:gd name="T37" fmla="*/ 623 h 765"/>
                  <a:gd name="T38" fmla="*/ 652 w 879"/>
                  <a:gd name="T39" fmla="*/ 708 h 765"/>
                  <a:gd name="T40" fmla="*/ 567 w 879"/>
                  <a:gd name="T41" fmla="*/ 765 h 765"/>
                  <a:gd name="T42" fmla="*/ 510 w 879"/>
                  <a:gd name="T43" fmla="*/ 708 h 765"/>
                  <a:gd name="T44" fmla="*/ 453 w 879"/>
                  <a:gd name="T45" fmla="*/ 737 h 765"/>
                  <a:gd name="T46" fmla="*/ 312 w 879"/>
                  <a:gd name="T47" fmla="*/ 652 h 765"/>
                  <a:gd name="T48" fmla="*/ 312 w 879"/>
                  <a:gd name="T49" fmla="*/ 595 h 765"/>
                  <a:gd name="T50" fmla="*/ 198 w 879"/>
                  <a:gd name="T51" fmla="*/ 510 h 765"/>
                  <a:gd name="T52" fmla="*/ 0 w 879"/>
                  <a:gd name="T53" fmla="*/ 453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79" h="765">
                    <a:moveTo>
                      <a:pt x="0" y="453"/>
                    </a:moveTo>
                    <a:lnTo>
                      <a:pt x="56" y="396"/>
                    </a:lnTo>
                    <a:lnTo>
                      <a:pt x="28" y="340"/>
                    </a:lnTo>
                    <a:lnTo>
                      <a:pt x="142" y="113"/>
                    </a:lnTo>
                    <a:lnTo>
                      <a:pt x="255" y="113"/>
                    </a:lnTo>
                    <a:lnTo>
                      <a:pt x="312" y="28"/>
                    </a:lnTo>
                    <a:lnTo>
                      <a:pt x="397" y="0"/>
                    </a:lnTo>
                    <a:lnTo>
                      <a:pt x="482" y="141"/>
                    </a:lnTo>
                    <a:lnTo>
                      <a:pt x="567" y="56"/>
                    </a:lnTo>
                    <a:lnTo>
                      <a:pt x="595" y="85"/>
                    </a:lnTo>
                    <a:lnTo>
                      <a:pt x="623" y="56"/>
                    </a:lnTo>
                    <a:lnTo>
                      <a:pt x="680" y="56"/>
                    </a:lnTo>
                    <a:lnTo>
                      <a:pt x="708" y="56"/>
                    </a:lnTo>
                    <a:lnTo>
                      <a:pt x="765" y="113"/>
                    </a:lnTo>
                    <a:lnTo>
                      <a:pt x="879" y="226"/>
                    </a:lnTo>
                    <a:lnTo>
                      <a:pt x="822" y="255"/>
                    </a:lnTo>
                    <a:lnTo>
                      <a:pt x="794" y="396"/>
                    </a:lnTo>
                    <a:lnTo>
                      <a:pt x="765" y="396"/>
                    </a:lnTo>
                    <a:lnTo>
                      <a:pt x="652" y="623"/>
                    </a:lnTo>
                    <a:lnTo>
                      <a:pt x="652" y="708"/>
                    </a:lnTo>
                    <a:lnTo>
                      <a:pt x="567" y="765"/>
                    </a:lnTo>
                    <a:lnTo>
                      <a:pt x="510" y="708"/>
                    </a:lnTo>
                    <a:lnTo>
                      <a:pt x="453" y="737"/>
                    </a:lnTo>
                    <a:lnTo>
                      <a:pt x="312" y="652"/>
                    </a:lnTo>
                    <a:lnTo>
                      <a:pt x="312" y="595"/>
                    </a:lnTo>
                    <a:lnTo>
                      <a:pt x="198" y="510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478" y="5194"/>
                <a:ext cx="1134" cy="908"/>
              </a:xfrm>
              <a:custGeom>
                <a:avLst/>
                <a:gdLst>
                  <a:gd name="T0" fmla="*/ 425 w 1134"/>
                  <a:gd name="T1" fmla="*/ 908 h 908"/>
                  <a:gd name="T2" fmla="*/ 368 w 1134"/>
                  <a:gd name="T3" fmla="*/ 879 h 908"/>
                  <a:gd name="T4" fmla="*/ 340 w 1134"/>
                  <a:gd name="T5" fmla="*/ 794 h 908"/>
                  <a:gd name="T6" fmla="*/ 226 w 1134"/>
                  <a:gd name="T7" fmla="*/ 766 h 908"/>
                  <a:gd name="T8" fmla="*/ 255 w 1134"/>
                  <a:gd name="T9" fmla="*/ 709 h 908"/>
                  <a:gd name="T10" fmla="*/ 113 w 1134"/>
                  <a:gd name="T11" fmla="*/ 681 h 908"/>
                  <a:gd name="T12" fmla="*/ 141 w 1134"/>
                  <a:gd name="T13" fmla="*/ 624 h 908"/>
                  <a:gd name="T14" fmla="*/ 0 w 1134"/>
                  <a:gd name="T15" fmla="*/ 539 h 908"/>
                  <a:gd name="T16" fmla="*/ 0 w 1134"/>
                  <a:gd name="T17" fmla="*/ 482 h 908"/>
                  <a:gd name="T18" fmla="*/ 28 w 1134"/>
                  <a:gd name="T19" fmla="*/ 482 h 908"/>
                  <a:gd name="T20" fmla="*/ 56 w 1134"/>
                  <a:gd name="T21" fmla="*/ 482 h 908"/>
                  <a:gd name="T22" fmla="*/ 113 w 1134"/>
                  <a:gd name="T23" fmla="*/ 454 h 908"/>
                  <a:gd name="T24" fmla="*/ 113 w 1134"/>
                  <a:gd name="T25" fmla="*/ 426 h 908"/>
                  <a:gd name="T26" fmla="*/ 85 w 1134"/>
                  <a:gd name="T27" fmla="*/ 397 h 908"/>
                  <a:gd name="T28" fmla="*/ 85 w 1134"/>
                  <a:gd name="T29" fmla="*/ 284 h 908"/>
                  <a:gd name="T30" fmla="*/ 0 w 1134"/>
                  <a:gd name="T31" fmla="*/ 0 h 908"/>
                  <a:gd name="T32" fmla="*/ 56 w 1134"/>
                  <a:gd name="T33" fmla="*/ 0 h 908"/>
                  <a:gd name="T34" fmla="*/ 113 w 1134"/>
                  <a:gd name="T35" fmla="*/ 85 h 908"/>
                  <a:gd name="T36" fmla="*/ 255 w 1134"/>
                  <a:gd name="T37" fmla="*/ 85 h 908"/>
                  <a:gd name="T38" fmla="*/ 283 w 1134"/>
                  <a:gd name="T39" fmla="*/ 114 h 908"/>
                  <a:gd name="T40" fmla="*/ 255 w 1134"/>
                  <a:gd name="T41" fmla="*/ 170 h 908"/>
                  <a:gd name="T42" fmla="*/ 283 w 1134"/>
                  <a:gd name="T43" fmla="*/ 255 h 908"/>
                  <a:gd name="T44" fmla="*/ 340 w 1134"/>
                  <a:gd name="T45" fmla="*/ 284 h 908"/>
                  <a:gd name="T46" fmla="*/ 396 w 1134"/>
                  <a:gd name="T47" fmla="*/ 199 h 908"/>
                  <a:gd name="T48" fmla="*/ 453 w 1134"/>
                  <a:gd name="T49" fmla="*/ 227 h 908"/>
                  <a:gd name="T50" fmla="*/ 510 w 1134"/>
                  <a:gd name="T51" fmla="*/ 199 h 908"/>
                  <a:gd name="T52" fmla="*/ 567 w 1134"/>
                  <a:gd name="T53" fmla="*/ 199 h 908"/>
                  <a:gd name="T54" fmla="*/ 595 w 1134"/>
                  <a:gd name="T55" fmla="*/ 284 h 908"/>
                  <a:gd name="T56" fmla="*/ 765 w 1134"/>
                  <a:gd name="T57" fmla="*/ 341 h 908"/>
                  <a:gd name="T58" fmla="*/ 878 w 1134"/>
                  <a:gd name="T59" fmla="*/ 312 h 908"/>
                  <a:gd name="T60" fmla="*/ 935 w 1134"/>
                  <a:gd name="T61" fmla="*/ 397 h 908"/>
                  <a:gd name="T62" fmla="*/ 1020 w 1134"/>
                  <a:gd name="T63" fmla="*/ 397 h 908"/>
                  <a:gd name="T64" fmla="*/ 1077 w 1134"/>
                  <a:gd name="T65" fmla="*/ 397 h 908"/>
                  <a:gd name="T66" fmla="*/ 1134 w 1134"/>
                  <a:gd name="T67" fmla="*/ 454 h 908"/>
                  <a:gd name="T68" fmla="*/ 1134 w 1134"/>
                  <a:gd name="T69" fmla="*/ 539 h 908"/>
                  <a:gd name="T70" fmla="*/ 1049 w 1134"/>
                  <a:gd name="T71" fmla="*/ 539 h 908"/>
                  <a:gd name="T72" fmla="*/ 992 w 1134"/>
                  <a:gd name="T73" fmla="*/ 652 h 908"/>
                  <a:gd name="T74" fmla="*/ 1049 w 1134"/>
                  <a:gd name="T75" fmla="*/ 709 h 908"/>
                  <a:gd name="T76" fmla="*/ 992 w 1134"/>
                  <a:gd name="T77" fmla="*/ 822 h 908"/>
                  <a:gd name="T78" fmla="*/ 878 w 1134"/>
                  <a:gd name="T79" fmla="*/ 822 h 908"/>
                  <a:gd name="T80" fmla="*/ 822 w 1134"/>
                  <a:gd name="T81" fmla="*/ 908 h 908"/>
                  <a:gd name="T82" fmla="*/ 425 w 1134"/>
                  <a:gd name="T8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34" h="908">
                    <a:moveTo>
                      <a:pt x="425" y="908"/>
                    </a:moveTo>
                    <a:lnTo>
                      <a:pt x="368" y="879"/>
                    </a:lnTo>
                    <a:lnTo>
                      <a:pt x="340" y="794"/>
                    </a:lnTo>
                    <a:lnTo>
                      <a:pt x="226" y="766"/>
                    </a:lnTo>
                    <a:lnTo>
                      <a:pt x="255" y="709"/>
                    </a:lnTo>
                    <a:lnTo>
                      <a:pt x="113" y="681"/>
                    </a:lnTo>
                    <a:lnTo>
                      <a:pt x="141" y="624"/>
                    </a:lnTo>
                    <a:lnTo>
                      <a:pt x="0" y="539"/>
                    </a:lnTo>
                    <a:lnTo>
                      <a:pt x="0" y="482"/>
                    </a:lnTo>
                    <a:lnTo>
                      <a:pt x="28" y="482"/>
                    </a:lnTo>
                    <a:lnTo>
                      <a:pt x="56" y="482"/>
                    </a:lnTo>
                    <a:lnTo>
                      <a:pt x="113" y="454"/>
                    </a:lnTo>
                    <a:lnTo>
                      <a:pt x="113" y="426"/>
                    </a:lnTo>
                    <a:lnTo>
                      <a:pt x="85" y="397"/>
                    </a:lnTo>
                    <a:lnTo>
                      <a:pt x="85" y="284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13" y="85"/>
                    </a:lnTo>
                    <a:lnTo>
                      <a:pt x="255" y="85"/>
                    </a:lnTo>
                    <a:lnTo>
                      <a:pt x="283" y="114"/>
                    </a:lnTo>
                    <a:lnTo>
                      <a:pt x="255" y="170"/>
                    </a:lnTo>
                    <a:lnTo>
                      <a:pt x="283" y="255"/>
                    </a:lnTo>
                    <a:lnTo>
                      <a:pt x="340" y="284"/>
                    </a:lnTo>
                    <a:lnTo>
                      <a:pt x="396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567" y="199"/>
                    </a:lnTo>
                    <a:lnTo>
                      <a:pt x="595" y="284"/>
                    </a:lnTo>
                    <a:lnTo>
                      <a:pt x="765" y="341"/>
                    </a:lnTo>
                    <a:lnTo>
                      <a:pt x="878" y="312"/>
                    </a:lnTo>
                    <a:lnTo>
                      <a:pt x="935" y="397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134" y="454"/>
                    </a:lnTo>
                    <a:lnTo>
                      <a:pt x="1134" y="539"/>
                    </a:lnTo>
                    <a:lnTo>
                      <a:pt x="1049" y="539"/>
                    </a:lnTo>
                    <a:lnTo>
                      <a:pt x="992" y="652"/>
                    </a:lnTo>
                    <a:lnTo>
                      <a:pt x="1049" y="709"/>
                    </a:lnTo>
                    <a:lnTo>
                      <a:pt x="992" y="822"/>
                    </a:lnTo>
                    <a:lnTo>
                      <a:pt x="878" y="822"/>
                    </a:lnTo>
                    <a:lnTo>
                      <a:pt x="822" y="908"/>
                    </a:lnTo>
                    <a:lnTo>
                      <a:pt x="425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315" y="4429"/>
                <a:ext cx="1219" cy="992"/>
              </a:xfrm>
              <a:custGeom>
                <a:avLst/>
                <a:gdLst>
                  <a:gd name="T0" fmla="*/ 142 w 1219"/>
                  <a:gd name="T1" fmla="*/ 510 h 992"/>
                  <a:gd name="T2" fmla="*/ 29 w 1219"/>
                  <a:gd name="T3" fmla="*/ 539 h 992"/>
                  <a:gd name="T4" fmla="*/ 0 w 1219"/>
                  <a:gd name="T5" fmla="*/ 624 h 992"/>
                  <a:gd name="T6" fmla="*/ 57 w 1219"/>
                  <a:gd name="T7" fmla="*/ 709 h 992"/>
                  <a:gd name="T8" fmla="*/ 142 w 1219"/>
                  <a:gd name="T9" fmla="*/ 737 h 992"/>
                  <a:gd name="T10" fmla="*/ 142 w 1219"/>
                  <a:gd name="T11" fmla="*/ 850 h 992"/>
                  <a:gd name="T12" fmla="*/ 199 w 1219"/>
                  <a:gd name="T13" fmla="*/ 879 h 992"/>
                  <a:gd name="T14" fmla="*/ 227 w 1219"/>
                  <a:gd name="T15" fmla="*/ 964 h 992"/>
                  <a:gd name="T16" fmla="*/ 284 w 1219"/>
                  <a:gd name="T17" fmla="*/ 992 h 992"/>
                  <a:gd name="T18" fmla="*/ 340 w 1219"/>
                  <a:gd name="T19" fmla="*/ 935 h 992"/>
                  <a:gd name="T20" fmla="*/ 312 w 1219"/>
                  <a:gd name="T21" fmla="*/ 879 h 992"/>
                  <a:gd name="T22" fmla="*/ 426 w 1219"/>
                  <a:gd name="T23" fmla="*/ 652 h 992"/>
                  <a:gd name="T24" fmla="*/ 539 w 1219"/>
                  <a:gd name="T25" fmla="*/ 652 h 992"/>
                  <a:gd name="T26" fmla="*/ 596 w 1219"/>
                  <a:gd name="T27" fmla="*/ 567 h 992"/>
                  <a:gd name="T28" fmla="*/ 681 w 1219"/>
                  <a:gd name="T29" fmla="*/ 539 h 992"/>
                  <a:gd name="T30" fmla="*/ 766 w 1219"/>
                  <a:gd name="T31" fmla="*/ 680 h 992"/>
                  <a:gd name="T32" fmla="*/ 851 w 1219"/>
                  <a:gd name="T33" fmla="*/ 595 h 992"/>
                  <a:gd name="T34" fmla="*/ 879 w 1219"/>
                  <a:gd name="T35" fmla="*/ 624 h 992"/>
                  <a:gd name="T36" fmla="*/ 907 w 1219"/>
                  <a:gd name="T37" fmla="*/ 595 h 992"/>
                  <a:gd name="T38" fmla="*/ 992 w 1219"/>
                  <a:gd name="T39" fmla="*/ 595 h 992"/>
                  <a:gd name="T40" fmla="*/ 1049 w 1219"/>
                  <a:gd name="T41" fmla="*/ 652 h 992"/>
                  <a:gd name="T42" fmla="*/ 1049 w 1219"/>
                  <a:gd name="T43" fmla="*/ 510 h 992"/>
                  <a:gd name="T44" fmla="*/ 1134 w 1219"/>
                  <a:gd name="T45" fmla="*/ 397 h 992"/>
                  <a:gd name="T46" fmla="*/ 1219 w 1219"/>
                  <a:gd name="T47" fmla="*/ 397 h 992"/>
                  <a:gd name="T48" fmla="*/ 1219 w 1219"/>
                  <a:gd name="T49" fmla="*/ 312 h 992"/>
                  <a:gd name="T50" fmla="*/ 1191 w 1219"/>
                  <a:gd name="T51" fmla="*/ 255 h 992"/>
                  <a:gd name="T52" fmla="*/ 1191 w 1219"/>
                  <a:gd name="T53" fmla="*/ 198 h 992"/>
                  <a:gd name="T54" fmla="*/ 1163 w 1219"/>
                  <a:gd name="T55" fmla="*/ 198 h 992"/>
                  <a:gd name="T56" fmla="*/ 1219 w 1219"/>
                  <a:gd name="T57" fmla="*/ 57 h 992"/>
                  <a:gd name="T58" fmla="*/ 1021 w 1219"/>
                  <a:gd name="T59" fmla="*/ 0 h 992"/>
                  <a:gd name="T60" fmla="*/ 992 w 1219"/>
                  <a:gd name="T61" fmla="*/ 57 h 992"/>
                  <a:gd name="T62" fmla="*/ 851 w 1219"/>
                  <a:gd name="T63" fmla="*/ 85 h 992"/>
                  <a:gd name="T64" fmla="*/ 766 w 1219"/>
                  <a:gd name="T65" fmla="*/ 170 h 992"/>
                  <a:gd name="T66" fmla="*/ 766 w 1219"/>
                  <a:gd name="T67" fmla="*/ 255 h 992"/>
                  <a:gd name="T68" fmla="*/ 709 w 1219"/>
                  <a:gd name="T69" fmla="*/ 255 h 992"/>
                  <a:gd name="T70" fmla="*/ 652 w 1219"/>
                  <a:gd name="T71" fmla="*/ 227 h 992"/>
                  <a:gd name="T72" fmla="*/ 596 w 1219"/>
                  <a:gd name="T73" fmla="*/ 227 h 992"/>
                  <a:gd name="T74" fmla="*/ 482 w 1219"/>
                  <a:gd name="T75" fmla="*/ 368 h 992"/>
                  <a:gd name="T76" fmla="*/ 482 w 1219"/>
                  <a:gd name="T77" fmla="*/ 283 h 992"/>
                  <a:gd name="T78" fmla="*/ 426 w 1219"/>
                  <a:gd name="T79" fmla="*/ 283 h 992"/>
                  <a:gd name="T80" fmla="*/ 369 w 1219"/>
                  <a:gd name="T81" fmla="*/ 368 h 992"/>
                  <a:gd name="T82" fmla="*/ 255 w 1219"/>
                  <a:gd name="T83" fmla="*/ 425 h 992"/>
                  <a:gd name="T84" fmla="*/ 227 w 1219"/>
                  <a:gd name="T85" fmla="*/ 510 h 992"/>
                  <a:gd name="T86" fmla="*/ 142 w 1219"/>
                  <a:gd name="T87" fmla="*/ 51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19" h="992">
                    <a:moveTo>
                      <a:pt x="142" y="510"/>
                    </a:moveTo>
                    <a:lnTo>
                      <a:pt x="29" y="539"/>
                    </a:lnTo>
                    <a:lnTo>
                      <a:pt x="0" y="624"/>
                    </a:lnTo>
                    <a:lnTo>
                      <a:pt x="57" y="709"/>
                    </a:lnTo>
                    <a:lnTo>
                      <a:pt x="142" y="737"/>
                    </a:lnTo>
                    <a:lnTo>
                      <a:pt x="142" y="850"/>
                    </a:lnTo>
                    <a:lnTo>
                      <a:pt x="199" y="879"/>
                    </a:lnTo>
                    <a:lnTo>
                      <a:pt x="227" y="964"/>
                    </a:lnTo>
                    <a:lnTo>
                      <a:pt x="284" y="992"/>
                    </a:lnTo>
                    <a:lnTo>
                      <a:pt x="340" y="935"/>
                    </a:lnTo>
                    <a:lnTo>
                      <a:pt x="312" y="879"/>
                    </a:lnTo>
                    <a:lnTo>
                      <a:pt x="426" y="652"/>
                    </a:lnTo>
                    <a:lnTo>
                      <a:pt x="539" y="652"/>
                    </a:lnTo>
                    <a:lnTo>
                      <a:pt x="596" y="567"/>
                    </a:lnTo>
                    <a:lnTo>
                      <a:pt x="681" y="539"/>
                    </a:lnTo>
                    <a:lnTo>
                      <a:pt x="766" y="680"/>
                    </a:lnTo>
                    <a:lnTo>
                      <a:pt x="851" y="595"/>
                    </a:lnTo>
                    <a:lnTo>
                      <a:pt x="879" y="624"/>
                    </a:lnTo>
                    <a:lnTo>
                      <a:pt x="907" y="595"/>
                    </a:lnTo>
                    <a:lnTo>
                      <a:pt x="992" y="595"/>
                    </a:lnTo>
                    <a:lnTo>
                      <a:pt x="1049" y="652"/>
                    </a:lnTo>
                    <a:lnTo>
                      <a:pt x="1049" y="510"/>
                    </a:lnTo>
                    <a:lnTo>
                      <a:pt x="1134" y="397"/>
                    </a:lnTo>
                    <a:lnTo>
                      <a:pt x="1219" y="397"/>
                    </a:lnTo>
                    <a:lnTo>
                      <a:pt x="1219" y="312"/>
                    </a:lnTo>
                    <a:lnTo>
                      <a:pt x="1191" y="255"/>
                    </a:lnTo>
                    <a:lnTo>
                      <a:pt x="1191" y="198"/>
                    </a:lnTo>
                    <a:lnTo>
                      <a:pt x="1163" y="198"/>
                    </a:lnTo>
                    <a:lnTo>
                      <a:pt x="1219" y="57"/>
                    </a:lnTo>
                    <a:lnTo>
                      <a:pt x="1021" y="0"/>
                    </a:lnTo>
                    <a:lnTo>
                      <a:pt x="992" y="57"/>
                    </a:lnTo>
                    <a:lnTo>
                      <a:pt x="851" y="85"/>
                    </a:lnTo>
                    <a:lnTo>
                      <a:pt x="766" y="170"/>
                    </a:lnTo>
                    <a:lnTo>
                      <a:pt x="766" y="255"/>
                    </a:lnTo>
                    <a:lnTo>
                      <a:pt x="709" y="255"/>
                    </a:lnTo>
                    <a:lnTo>
                      <a:pt x="652" y="227"/>
                    </a:lnTo>
                    <a:lnTo>
                      <a:pt x="596" y="227"/>
                    </a:lnTo>
                    <a:lnTo>
                      <a:pt x="482" y="368"/>
                    </a:lnTo>
                    <a:lnTo>
                      <a:pt x="482" y="283"/>
                    </a:lnTo>
                    <a:lnTo>
                      <a:pt x="426" y="283"/>
                    </a:lnTo>
                    <a:lnTo>
                      <a:pt x="369" y="368"/>
                    </a:lnTo>
                    <a:lnTo>
                      <a:pt x="255" y="425"/>
                    </a:lnTo>
                    <a:lnTo>
                      <a:pt x="227" y="510"/>
                    </a:lnTo>
                    <a:lnTo>
                      <a:pt x="142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457" y="4202"/>
                <a:ext cx="1219" cy="737"/>
              </a:xfrm>
              <a:custGeom>
                <a:avLst/>
                <a:gdLst>
                  <a:gd name="T0" fmla="*/ 85 w 1219"/>
                  <a:gd name="T1" fmla="*/ 737 h 737"/>
                  <a:gd name="T2" fmla="*/ 0 w 1219"/>
                  <a:gd name="T3" fmla="*/ 737 h 737"/>
                  <a:gd name="T4" fmla="*/ 28 w 1219"/>
                  <a:gd name="T5" fmla="*/ 539 h 737"/>
                  <a:gd name="T6" fmla="*/ 57 w 1219"/>
                  <a:gd name="T7" fmla="*/ 510 h 737"/>
                  <a:gd name="T8" fmla="*/ 57 w 1219"/>
                  <a:gd name="T9" fmla="*/ 454 h 737"/>
                  <a:gd name="T10" fmla="*/ 113 w 1219"/>
                  <a:gd name="T11" fmla="*/ 482 h 737"/>
                  <a:gd name="T12" fmla="*/ 198 w 1219"/>
                  <a:gd name="T13" fmla="*/ 454 h 737"/>
                  <a:gd name="T14" fmla="*/ 198 w 1219"/>
                  <a:gd name="T15" fmla="*/ 397 h 737"/>
                  <a:gd name="T16" fmla="*/ 227 w 1219"/>
                  <a:gd name="T17" fmla="*/ 397 h 737"/>
                  <a:gd name="T18" fmla="*/ 284 w 1219"/>
                  <a:gd name="T19" fmla="*/ 369 h 737"/>
                  <a:gd name="T20" fmla="*/ 255 w 1219"/>
                  <a:gd name="T21" fmla="*/ 312 h 737"/>
                  <a:gd name="T22" fmla="*/ 284 w 1219"/>
                  <a:gd name="T23" fmla="*/ 255 h 737"/>
                  <a:gd name="T24" fmla="*/ 255 w 1219"/>
                  <a:gd name="T25" fmla="*/ 199 h 737"/>
                  <a:gd name="T26" fmla="*/ 284 w 1219"/>
                  <a:gd name="T27" fmla="*/ 170 h 737"/>
                  <a:gd name="T28" fmla="*/ 255 w 1219"/>
                  <a:gd name="T29" fmla="*/ 113 h 737"/>
                  <a:gd name="T30" fmla="*/ 340 w 1219"/>
                  <a:gd name="T31" fmla="*/ 0 h 737"/>
                  <a:gd name="T32" fmla="*/ 397 w 1219"/>
                  <a:gd name="T33" fmla="*/ 28 h 737"/>
                  <a:gd name="T34" fmla="*/ 425 w 1219"/>
                  <a:gd name="T35" fmla="*/ 85 h 737"/>
                  <a:gd name="T36" fmla="*/ 510 w 1219"/>
                  <a:gd name="T37" fmla="*/ 113 h 737"/>
                  <a:gd name="T38" fmla="*/ 539 w 1219"/>
                  <a:gd name="T39" fmla="*/ 57 h 737"/>
                  <a:gd name="T40" fmla="*/ 595 w 1219"/>
                  <a:gd name="T41" fmla="*/ 0 h 737"/>
                  <a:gd name="T42" fmla="*/ 709 w 1219"/>
                  <a:gd name="T43" fmla="*/ 0 h 737"/>
                  <a:gd name="T44" fmla="*/ 737 w 1219"/>
                  <a:gd name="T45" fmla="*/ 28 h 737"/>
                  <a:gd name="T46" fmla="*/ 794 w 1219"/>
                  <a:gd name="T47" fmla="*/ 0 h 737"/>
                  <a:gd name="T48" fmla="*/ 1021 w 1219"/>
                  <a:gd name="T49" fmla="*/ 28 h 737"/>
                  <a:gd name="T50" fmla="*/ 1077 w 1219"/>
                  <a:gd name="T51" fmla="*/ 85 h 737"/>
                  <a:gd name="T52" fmla="*/ 1134 w 1219"/>
                  <a:gd name="T53" fmla="*/ 57 h 737"/>
                  <a:gd name="T54" fmla="*/ 1219 w 1219"/>
                  <a:gd name="T55" fmla="*/ 170 h 737"/>
                  <a:gd name="T56" fmla="*/ 1162 w 1219"/>
                  <a:gd name="T57" fmla="*/ 227 h 737"/>
                  <a:gd name="T58" fmla="*/ 1191 w 1219"/>
                  <a:gd name="T59" fmla="*/ 255 h 737"/>
                  <a:gd name="T60" fmla="*/ 1191 w 1219"/>
                  <a:gd name="T61" fmla="*/ 397 h 737"/>
                  <a:gd name="T62" fmla="*/ 1134 w 1219"/>
                  <a:gd name="T63" fmla="*/ 369 h 737"/>
                  <a:gd name="T64" fmla="*/ 1106 w 1219"/>
                  <a:gd name="T65" fmla="*/ 397 h 737"/>
                  <a:gd name="T66" fmla="*/ 1049 w 1219"/>
                  <a:gd name="T67" fmla="*/ 425 h 737"/>
                  <a:gd name="T68" fmla="*/ 1021 w 1219"/>
                  <a:gd name="T69" fmla="*/ 425 h 737"/>
                  <a:gd name="T70" fmla="*/ 1077 w 1219"/>
                  <a:gd name="T71" fmla="*/ 284 h 737"/>
                  <a:gd name="T72" fmla="*/ 879 w 1219"/>
                  <a:gd name="T73" fmla="*/ 227 h 737"/>
                  <a:gd name="T74" fmla="*/ 850 w 1219"/>
                  <a:gd name="T75" fmla="*/ 284 h 737"/>
                  <a:gd name="T76" fmla="*/ 709 w 1219"/>
                  <a:gd name="T77" fmla="*/ 312 h 737"/>
                  <a:gd name="T78" fmla="*/ 624 w 1219"/>
                  <a:gd name="T79" fmla="*/ 397 h 737"/>
                  <a:gd name="T80" fmla="*/ 624 w 1219"/>
                  <a:gd name="T81" fmla="*/ 482 h 737"/>
                  <a:gd name="T82" fmla="*/ 567 w 1219"/>
                  <a:gd name="T83" fmla="*/ 482 h 737"/>
                  <a:gd name="T84" fmla="*/ 510 w 1219"/>
                  <a:gd name="T85" fmla="*/ 454 h 737"/>
                  <a:gd name="T86" fmla="*/ 454 w 1219"/>
                  <a:gd name="T87" fmla="*/ 454 h 737"/>
                  <a:gd name="T88" fmla="*/ 340 w 1219"/>
                  <a:gd name="T89" fmla="*/ 595 h 737"/>
                  <a:gd name="T90" fmla="*/ 340 w 1219"/>
                  <a:gd name="T91" fmla="*/ 510 h 737"/>
                  <a:gd name="T92" fmla="*/ 284 w 1219"/>
                  <a:gd name="T93" fmla="*/ 510 h 737"/>
                  <a:gd name="T94" fmla="*/ 227 w 1219"/>
                  <a:gd name="T95" fmla="*/ 595 h 737"/>
                  <a:gd name="T96" fmla="*/ 119 w 1219"/>
                  <a:gd name="T97" fmla="*/ 646 h 737"/>
                  <a:gd name="T98" fmla="*/ 85 w 1219"/>
                  <a:gd name="T9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19" h="737">
                    <a:moveTo>
                      <a:pt x="85" y="737"/>
                    </a:moveTo>
                    <a:lnTo>
                      <a:pt x="0" y="737"/>
                    </a:lnTo>
                    <a:lnTo>
                      <a:pt x="28" y="539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13" y="482"/>
                    </a:lnTo>
                    <a:lnTo>
                      <a:pt x="198" y="454"/>
                    </a:lnTo>
                    <a:lnTo>
                      <a:pt x="198" y="397"/>
                    </a:lnTo>
                    <a:lnTo>
                      <a:pt x="227" y="397"/>
                    </a:lnTo>
                    <a:lnTo>
                      <a:pt x="284" y="369"/>
                    </a:lnTo>
                    <a:lnTo>
                      <a:pt x="255" y="312"/>
                    </a:lnTo>
                    <a:lnTo>
                      <a:pt x="284" y="255"/>
                    </a:lnTo>
                    <a:lnTo>
                      <a:pt x="255" y="199"/>
                    </a:lnTo>
                    <a:lnTo>
                      <a:pt x="284" y="170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425" y="85"/>
                    </a:lnTo>
                    <a:lnTo>
                      <a:pt x="510" y="113"/>
                    </a:lnTo>
                    <a:lnTo>
                      <a:pt x="539" y="57"/>
                    </a:lnTo>
                    <a:lnTo>
                      <a:pt x="595" y="0"/>
                    </a:lnTo>
                    <a:lnTo>
                      <a:pt x="709" y="0"/>
                    </a:lnTo>
                    <a:lnTo>
                      <a:pt x="737" y="28"/>
                    </a:lnTo>
                    <a:lnTo>
                      <a:pt x="794" y="0"/>
                    </a:lnTo>
                    <a:lnTo>
                      <a:pt x="1021" y="28"/>
                    </a:lnTo>
                    <a:lnTo>
                      <a:pt x="1077" y="85"/>
                    </a:lnTo>
                    <a:lnTo>
                      <a:pt x="1134" y="57"/>
                    </a:lnTo>
                    <a:lnTo>
                      <a:pt x="1219" y="170"/>
                    </a:lnTo>
                    <a:lnTo>
                      <a:pt x="1162" y="227"/>
                    </a:lnTo>
                    <a:lnTo>
                      <a:pt x="1191" y="255"/>
                    </a:lnTo>
                    <a:lnTo>
                      <a:pt x="1191" y="397"/>
                    </a:lnTo>
                    <a:lnTo>
                      <a:pt x="1134" y="369"/>
                    </a:lnTo>
                    <a:lnTo>
                      <a:pt x="1106" y="397"/>
                    </a:lnTo>
                    <a:lnTo>
                      <a:pt x="1049" y="425"/>
                    </a:lnTo>
                    <a:lnTo>
                      <a:pt x="1021" y="425"/>
                    </a:lnTo>
                    <a:lnTo>
                      <a:pt x="1077" y="284"/>
                    </a:lnTo>
                    <a:lnTo>
                      <a:pt x="879" y="227"/>
                    </a:lnTo>
                    <a:lnTo>
                      <a:pt x="850" y="284"/>
                    </a:lnTo>
                    <a:lnTo>
                      <a:pt x="709" y="312"/>
                    </a:lnTo>
                    <a:lnTo>
                      <a:pt x="624" y="397"/>
                    </a:lnTo>
                    <a:lnTo>
                      <a:pt x="624" y="482"/>
                    </a:lnTo>
                    <a:lnTo>
                      <a:pt x="567" y="482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340" y="595"/>
                    </a:lnTo>
                    <a:lnTo>
                      <a:pt x="340" y="510"/>
                    </a:lnTo>
                    <a:lnTo>
                      <a:pt x="284" y="510"/>
                    </a:lnTo>
                    <a:lnTo>
                      <a:pt x="227" y="595"/>
                    </a:lnTo>
                    <a:lnTo>
                      <a:pt x="119" y="646"/>
                    </a:lnTo>
                    <a:lnTo>
                      <a:pt x="85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3478" y="4486"/>
                <a:ext cx="1502" cy="1162"/>
              </a:xfrm>
              <a:custGeom>
                <a:avLst/>
                <a:gdLst>
                  <a:gd name="T0" fmla="*/ 1134 w 1502"/>
                  <a:gd name="T1" fmla="*/ 1162 h 1162"/>
                  <a:gd name="T2" fmla="*/ 1077 w 1502"/>
                  <a:gd name="T3" fmla="*/ 1105 h 1162"/>
                  <a:gd name="T4" fmla="*/ 935 w 1502"/>
                  <a:gd name="T5" fmla="*/ 1105 h 1162"/>
                  <a:gd name="T6" fmla="*/ 878 w 1502"/>
                  <a:gd name="T7" fmla="*/ 1020 h 1162"/>
                  <a:gd name="T8" fmla="*/ 765 w 1502"/>
                  <a:gd name="T9" fmla="*/ 1049 h 1162"/>
                  <a:gd name="T10" fmla="*/ 595 w 1502"/>
                  <a:gd name="T11" fmla="*/ 992 h 1162"/>
                  <a:gd name="T12" fmla="*/ 567 w 1502"/>
                  <a:gd name="T13" fmla="*/ 907 h 1162"/>
                  <a:gd name="T14" fmla="*/ 510 w 1502"/>
                  <a:gd name="T15" fmla="*/ 907 h 1162"/>
                  <a:gd name="T16" fmla="*/ 453 w 1502"/>
                  <a:gd name="T17" fmla="*/ 935 h 1162"/>
                  <a:gd name="T18" fmla="*/ 396 w 1502"/>
                  <a:gd name="T19" fmla="*/ 907 h 1162"/>
                  <a:gd name="T20" fmla="*/ 340 w 1502"/>
                  <a:gd name="T21" fmla="*/ 992 h 1162"/>
                  <a:gd name="T22" fmla="*/ 283 w 1502"/>
                  <a:gd name="T23" fmla="*/ 963 h 1162"/>
                  <a:gd name="T24" fmla="*/ 255 w 1502"/>
                  <a:gd name="T25" fmla="*/ 878 h 1162"/>
                  <a:gd name="T26" fmla="*/ 283 w 1502"/>
                  <a:gd name="T27" fmla="*/ 822 h 1162"/>
                  <a:gd name="T28" fmla="*/ 255 w 1502"/>
                  <a:gd name="T29" fmla="*/ 793 h 1162"/>
                  <a:gd name="T30" fmla="*/ 113 w 1502"/>
                  <a:gd name="T31" fmla="*/ 793 h 1162"/>
                  <a:gd name="T32" fmla="*/ 56 w 1502"/>
                  <a:gd name="T33" fmla="*/ 708 h 1162"/>
                  <a:gd name="T34" fmla="*/ 0 w 1502"/>
                  <a:gd name="T35" fmla="*/ 708 h 1162"/>
                  <a:gd name="T36" fmla="*/ 28 w 1502"/>
                  <a:gd name="T37" fmla="*/ 652 h 1162"/>
                  <a:gd name="T38" fmla="*/ 113 w 1502"/>
                  <a:gd name="T39" fmla="*/ 652 h 1162"/>
                  <a:gd name="T40" fmla="*/ 141 w 1502"/>
                  <a:gd name="T41" fmla="*/ 567 h 1162"/>
                  <a:gd name="T42" fmla="*/ 113 w 1502"/>
                  <a:gd name="T43" fmla="*/ 538 h 1162"/>
                  <a:gd name="T44" fmla="*/ 141 w 1502"/>
                  <a:gd name="T45" fmla="*/ 510 h 1162"/>
                  <a:gd name="T46" fmla="*/ 85 w 1502"/>
                  <a:gd name="T47" fmla="*/ 453 h 1162"/>
                  <a:gd name="T48" fmla="*/ 113 w 1502"/>
                  <a:gd name="T49" fmla="*/ 425 h 1162"/>
                  <a:gd name="T50" fmla="*/ 283 w 1502"/>
                  <a:gd name="T51" fmla="*/ 453 h 1162"/>
                  <a:gd name="T52" fmla="*/ 396 w 1502"/>
                  <a:gd name="T53" fmla="*/ 396 h 1162"/>
                  <a:gd name="T54" fmla="*/ 425 w 1502"/>
                  <a:gd name="T55" fmla="*/ 311 h 1162"/>
                  <a:gd name="T56" fmla="*/ 510 w 1502"/>
                  <a:gd name="T57" fmla="*/ 198 h 1162"/>
                  <a:gd name="T58" fmla="*/ 538 w 1502"/>
                  <a:gd name="T59" fmla="*/ 85 h 1162"/>
                  <a:gd name="T60" fmla="*/ 623 w 1502"/>
                  <a:gd name="T61" fmla="*/ 85 h 1162"/>
                  <a:gd name="T62" fmla="*/ 652 w 1502"/>
                  <a:gd name="T63" fmla="*/ 170 h 1162"/>
                  <a:gd name="T64" fmla="*/ 963 w 1502"/>
                  <a:gd name="T65" fmla="*/ 226 h 1162"/>
                  <a:gd name="T66" fmla="*/ 1077 w 1502"/>
                  <a:gd name="T67" fmla="*/ 170 h 1162"/>
                  <a:gd name="T68" fmla="*/ 1134 w 1502"/>
                  <a:gd name="T69" fmla="*/ 56 h 1162"/>
                  <a:gd name="T70" fmla="*/ 1275 w 1502"/>
                  <a:gd name="T71" fmla="*/ 85 h 1162"/>
                  <a:gd name="T72" fmla="*/ 1389 w 1502"/>
                  <a:gd name="T73" fmla="*/ 0 h 1162"/>
                  <a:gd name="T74" fmla="*/ 1474 w 1502"/>
                  <a:gd name="T75" fmla="*/ 0 h 1162"/>
                  <a:gd name="T76" fmla="*/ 1502 w 1502"/>
                  <a:gd name="T77" fmla="*/ 113 h 1162"/>
                  <a:gd name="T78" fmla="*/ 1445 w 1502"/>
                  <a:gd name="T79" fmla="*/ 255 h 1162"/>
                  <a:gd name="T80" fmla="*/ 1389 w 1502"/>
                  <a:gd name="T81" fmla="*/ 255 h 1162"/>
                  <a:gd name="T82" fmla="*/ 1360 w 1502"/>
                  <a:gd name="T83" fmla="*/ 311 h 1162"/>
                  <a:gd name="T84" fmla="*/ 1389 w 1502"/>
                  <a:gd name="T85" fmla="*/ 396 h 1162"/>
                  <a:gd name="T86" fmla="*/ 1247 w 1502"/>
                  <a:gd name="T87" fmla="*/ 453 h 1162"/>
                  <a:gd name="T88" fmla="*/ 1247 w 1502"/>
                  <a:gd name="T89" fmla="*/ 708 h 1162"/>
                  <a:gd name="T90" fmla="*/ 1304 w 1502"/>
                  <a:gd name="T91" fmla="*/ 963 h 1162"/>
                  <a:gd name="T92" fmla="*/ 1247 w 1502"/>
                  <a:gd name="T93" fmla="*/ 1020 h 1162"/>
                  <a:gd name="T94" fmla="*/ 1247 w 1502"/>
                  <a:gd name="T95" fmla="*/ 1077 h 1162"/>
                  <a:gd name="T96" fmla="*/ 1134 w 1502"/>
                  <a:gd name="T97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02" h="1162">
                    <a:moveTo>
                      <a:pt x="1134" y="1162"/>
                    </a:moveTo>
                    <a:lnTo>
                      <a:pt x="1077" y="1105"/>
                    </a:lnTo>
                    <a:lnTo>
                      <a:pt x="935" y="1105"/>
                    </a:lnTo>
                    <a:lnTo>
                      <a:pt x="878" y="1020"/>
                    </a:lnTo>
                    <a:lnTo>
                      <a:pt x="765" y="1049"/>
                    </a:lnTo>
                    <a:lnTo>
                      <a:pt x="595" y="992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453" y="935"/>
                    </a:lnTo>
                    <a:lnTo>
                      <a:pt x="396" y="907"/>
                    </a:lnTo>
                    <a:lnTo>
                      <a:pt x="340" y="992"/>
                    </a:lnTo>
                    <a:lnTo>
                      <a:pt x="283" y="963"/>
                    </a:lnTo>
                    <a:lnTo>
                      <a:pt x="255" y="878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113" y="793"/>
                    </a:lnTo>
                    <a:lnTo>
                      <a:pt x="56" y="708"/>
                    </a:lnTo>
                    <a:lnTo>
                      <a:pt x="0" y="708"/>
                    </a:lnTo>
                    <a:lnTo>
                      <a:pt x="28" y="652"/>
                    </a:lnTo>
                    <a:lnTo>
                      <a:pt x="113" y="652"/>
                    </a:lnTo>
                    <a:lnTo>
                      <a:pt x="141" y="567"/>
                    </a:lnTo>
                    <a:lnTo>
                      <a:pt x="113" y="538"/>
                    </a:lnTo>
                    <a:lnTo>
                      <a:pt x="141" y="510"/>
                    </a:lnTo>
                    <a:lnTo>
                      <a:pt x="85" y="453"/>
                    </a:lnTo>
                    <a:lnTo>
                      <a:pt x="113" y="425"/>
                    </a:lnTo>
                    <a:lnTo>
                      <a:pt x="283" y="453"/>
                    </a:lnTo>
                    <a:lnTo>
                      <a:pt x="396" y="396"/>
                    </a:lnTo>
                    <a:lnTo>
                      <a:pt x="425" y="311"/>
                    </a:lnTo>
                    <a:lnTo>
                      <a:pt x="510" y="198"/>
                    </a:lnTo>
                    <a:lnTo>
                      <a:pt x="538" y="85"/>
                    </a:lnTo>
                    <a:lnTo>
                      <a:pt x="623" y="85"/>
                    </a:lnTo>
                    <a:lnTo>
                      <a:pt x="652" y="170"/>
                    </a:lnTo>
                    <a:lnTo>
                      <a:pt x="963" y="226"/>
                    </a:lnTo>
                    <a:lnTo>
                      <a:pt x="1077" y="170"/>
                    </a:lnTo>
                    <a:lnTo>
                      <a:pt x="1134" y="56"/>
                    </a:lnTo>
                    <a:lnTo>
                      <a:pt x="1275" y="85"/>
                    </a:lnTo>
                    <a:lnTo>
                      <a:pt x="1389" y="0"/>
                    </a:lnTo>
                    <a:lnTo>
                      <a:pt x="1474" y="0"/>
                    </a:lnTo>
                    <a:lnTo>
                      <a:pt x="1502" y="113"/>
                    </a:lnTo>
                    <a:lnTo>
                      <a:pt x="1445" y="255"/>
                    </a:lnTo>
                    <a:lnTo>
                      <a:pt x="1389" y="255"/>
                    </a:lnTo>
                    <a:lnTo>
                      <a:pt x="1360" y="311"/>
                    </a:lnTo>
                    <a:lnTo>
                      <a:pt x="1389" y="396"/>
                    </a:lnTo>
                    <a:lnTo>
                      <a:pt x="1247" y="453"/>
                    </a:lnTo>
                    <a:lnTo>
                      <a:pt x="1247" y="708"/>
                    </a:lnTo>
                    <a:lnTo>
                      <a:pt x="1304" y="963"/>
                    </a:lnTo>
                    <a:lnTo>
                      <a:pt x="1247" y="1020"/>
                    </a:lnTo>
                    <a:lnTo>
                      <a:pt x="1247" y="1077"/>
                    </a:lnTo>
                    <a:lnTo>
                      <a:pt x="1134" y="116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2388308" y="777180"/>
              <a:ext cx="5860916" cy="10904728"/>
              <a:chOff x="2388308" y="777180"/>
              <a:chExt cx="5860916" cy="10904728"/>
            </a:xfrm>
          </p:grpSpPr>
          <p:sp>
            <p:nvSpPr>
              <p:cNvPr id="55" name="正方形/長方形 54"/>
              <p:cNvSpPr/>
              <p:nvPr/>
            </p:nvSpPr>
            <p:spPr>
              <a:xfrm>
                <a:off x="6350953" y="7925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54599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鶴岡市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422494" y="64125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寒河江市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735733" y="11374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米沢市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7177089" y="49164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尾花沢市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4314251" y="6177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西川町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235346" y="5545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村山市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6110402" y="48530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大石田町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144212" y="49400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大蔵村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168869" y="10447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飯豊町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980814" y="38782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庄内町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3609224" y="777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遊佐町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388308" y="9747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735733" y="3818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戸沢村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7506713" y="32794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最上町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6275388" y="397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舟形町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066591" y="6331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東根市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837581" y="192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酒田市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162806" y="3252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6079332" y="90570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上山市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309040" y="7640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山辺町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351735" y="7553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2908671" y="31336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三川町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467343" y="83384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白鷹町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4030308" y="102667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420295" y="101122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高畠町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5177631" y="2825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鮭川村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5327322" y="15356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真室川町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6480891" y="21265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3844161" y="8859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長井市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924644" y="9253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南陽市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360740" y="6863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大江町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878933" y="60914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河北町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714605" y="71508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中山町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6621444" y="69931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天童市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40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279400"/>
            <a:ext cx="7515225" cy="12287250"/>
            <a:chOff x="1200150" y="279400"/>
            <a:chExt cx="7515225" cy="12287250"/>
          </a:xfrm>
        </p:grpSpPr>
        <p:grpSp>
          <p:nvGrpSpPr>
            <p:cNvPr id="15668" name="Group 308"/>
            <p:cNvGrpSpPr>
              <a:grpSpLocks/>
            </p:cNvGrpSpPr>
            <p:nvPr/>
          </p:nvGrpSpPr>
          <p:grpSpPr bwMode="auto">
            <a:xfrm>
              <a:off x="1200150" y="279400"/>
              <a:ext cx="7515225" cy="12287250"/>
              <a:chOff x="756" y="176"/>
              <a:chExt cx="4734" cy="7740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1067" y="4910"/>
                <a:ext cx="1304" cy="2437"/>
              </a:xfrm>
              <a:custGeom>
                <a:avLst/>
                <a:gdLst>
                  <a:gd name="T0" fmla="*/ 510 w 1304"/>
                  <a:gd name="T1" fmla="*/ 2381 h 2438"/>
                  <a:gd name="T2" fmla="*/ 595 w 1304"/>
                  <a:gd name="T3" fmla="*/ 2296 h 2438"/>
                  <a:gd name="T4" fmla="*/ 680 w 1304"/>
                  <a:gd name="T5" fmla="*/ 2154 h 2438"/>
                  <a:gd name="T6" fmla="*/ 794 w 1304"/>
                  <a:gd name="T7" fmla="*/ 2041 h 2438"/>
                  <a:gd name="T8" fmla="*/ 964 w 1304"/>
                  <a:gd name="T9" fmla="*/ 1899 h 2438"/>
                  <a:gd name="T10" fmla="*/ 992 w 1304"/>
                  <a:gd name="T11" fmla="*/ 1701 h 2438"/>
                  <a:gd name="T12" fmla="*/ 1049 w 1304"/>
                  <a:gd name="T13" fmla="*/ 1587 h 2438"/>
                  <a:gd name="T14" fmla="*/ 1191 w 1304"/>
                  <a:gd name="T15" fmla="*/ 1587 h 2438"/>
                  <a:gd name="T16" fmla="*/ 1304 w 1304"/>
                  <a:gd name="T17" fmla="*/ 1446 h 2438"/>
                  <a:gd name="T18" fmla="*/ 1247 w 1304"/>
                  <a:gd name="T19" fmla="*/ 1219 h 2438"/>
                  <a:gd name="T20" fmla="*/ 1191 w 1304"/>
                  <a:gd name="T21" fmla="*/ 1077 h 2438"/>
                  <a:gd name="T22" fmla="*/ 1134 w 1304"/>
                  <a:gd name="T23" fmla="*/ 964 h 2438"/>
                  <a:gd name="T24" fmla="*/ 1134 w 1304"/>
                  <a:gd name="T25" fmla="*/ 765 h 2438"/>
                  <a:gd name="T26" fmla="*/ 1134 w 1304"/>
                  <a:gd name="T27" fmla="*/ 652 h 2438"/>
                  <a:gd name="T28" fmla="*/ 1219 w 1304"/>
                  <a:gd name="T29" fmla="*/ 312 h 2438"/>
                  <a:gd name="T30" fmla="*/ 1247 w 1304"/>
                  <a:gd name="T31" fmla="*/ 142 h 2438"/>
                  <a:gd name="T32" fmla="*/ 1247 w 1304"/>
                  <a:gd name="T33" fmla="*/ 0 h 2438"/>
                  <a:gd name="T34" fmla="*/ 992 w 1304"/>
                  <a:gd name="T35" fmla="*/ 227 h 2438"/>
                  <a:gd name="T36" fmla="*/ 652 w 1304"/>
                  <a:gd name="T37" fmla="*/ 397 h 2438"/>
                  <a:gd name="T38" fmla="*/ 397 w 1304"/>
                  <a:gd name="T39" fmla="*/ 340 h 2438"/>
                  <a:gd name="T40" fmla="*/ 312 w 1304"/>
                  <a:gd name="T41" fmla="*/ 453 h 2438"/>
                  <a:gd name="T42" fmla="*/ 227 w 1304"/>
                  <a:gd name="T43" fmla="*/ 652 h 2438"/>
                  <a:gd name="T44" fmla="*/ 283 w 1304"/>
                  <a:gd name="T45" fmla="*/ 879 h 2438"/>
                  <a:gd name="T46" fmla="*/ 198 w 1304"/>
                  <a:gd name="T47" fmla="*/ 1105 h 2438"/>
                  <a:gd name="T48" fmla="*/ 283 w 1304"/>
                  <a:gd name="T49" fmla="*/ 1162 h 2438"/>
                  <a:gd name="T50" fmla="*/ 142 w 1304"/>
                  <a:gd name="T51" fmla="*/ 1276 h 2438"/>
                  <a:gd name="T52" fmla="*/ 113 w 1304"/>
                  <a:gd name="T53" fmla="*/ 1502 h 2438"/>
                  <a:gd name="T54" fmla="*/ 57 w 1304"/>
                  <a:gd name="T55" fmla="*/ 1644 h 2438"/>
                  <a:gd name="T56" fmla="*/ 28 w 1304"/>
                  <a:gd name="T57" fmla="*/ 1758 h 2438"/>
                  <a:gd name="T58" fmla="*/ 0 w 1304"/>
                  <a:gd name="T59" fmla="*/ 1956 h 2438"/>
                  <a:gd name="T60" fmla="*/ 85 w 1304"/>
                  <a:gd name="T61" fmla="*/ 2183 h 2438"/>
                  <a:gd name="T62" fmla="*/ 142 w 1304"/>
                  <a:gd name="T63" fmla="*/ 2268 h 2438"/>
                  <a:gd name="T64" fmla="*/ 340 w 1304"/>
                  <a:gd name="T65" fmla="*/ 2325 h 2438"/>
                  <a:gd name="T66" fmla="*/ 397 w 1304"/>
                  <a:gd name="T67" fmla="*/ 2410 h 2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2438">
                    <a:moveTo>
                      <a:pt x="425" y="2438"/>
                    </a:moveTo>
                    <a:lnTo>
                      <a:pt x="510" y="2381"/>
                    </a:lnTo>
                    <a:lnTo>
                      <a:pt x="539" y="2268"/>
                    </a:lnTo>
                    <a:lnTo>
                      <a:pt x="595" y="2296"/>
                    </a:lnTo>
                    <a:lnTo>
                      <a:pt x="680" y="2211"/>
                    </a:lnTo>
                    <a:lnTo>
                      <a:pt x="680" y="2154"/>
                    </a:lnTo>
                    <a:lnTo>
                      <a:pt x="822" y="2098"/>
                    </a:lnTo>
                    <a:lnTo>
                      <a:pt x="794" y="2041"/>
                    </a:lnTo>
                    <a:lnTo>
                      <a:pt x="907" y="1899"/>
                    </a:lnTo>
                    <a:lnTo>
                      <a:pt x="964" y="1899"/>
                    </a:lnTo>
                    <a:lnTo>
                      <a:pt x="1020" y="1729"/>
                    </a:lnTo>
                    <a:lnTo>
                      <a:pt x="992" y="1701"/>
                    </a:lnTo>
                    <a:lnTo>
                      <a:pt x="1020" y="1616"/>
                    </a:lnTo>
                    <a:lnTo>
                      <a:pt x="1049" y="1587"/>
                    </a:lnTo>
                    <a:lnTo>
                      <a:pt x="1106" y="1616"/>
                    </a:lnTo>
                    <a:lnTo>
                      <a:pt x="1191" y="1587"/>
                    </a:lnTo>
                    <a:lnTo>
                      <a:pt x="1219" y="1502"/>
                    </a:lnTo>
                    <a:lnTo>
                      <a:pt x="1304" y="1446"/>
                    </a:lnTo>
                    <a:lnTo>
                      <a:pt x="1276" y="1247"/>
                    </a:lnTo>
                    <a:lnTo>
                      <a:pt x="1247" y="1219"/>
                    </a:lnTo>
                    <a:lnTo>
                      <a:pt x="1247" y="1162"/>
                    </a:lnTo>
                    <a:lnTo>
                      <a:pt x="1191" y="1077"/>
                    </a:lnTo>
                    <a:lnTo>
                      <a:pt x="1134" y="1049"/>
                    </a:lnTo>
                    <a:lnTo>
                      <a:pt x="1134" y="964"/>
                    </a:lnTo>
                    <a:lnTo>
                      <a:pt x="1191" y="907"/>
                    </a:lnTo>
                    <a:lnTo>
                      <a:pt x="1134" y="765"/>
                    </a:lnTo>
                    <a:lnTo>
                      <a:pt x="1191" y="709"/>
                    </a:lnTo>
                    <a:lnTo>
                      <a:pt x="1134" y="652"/>
                    </a:lnTo>
                    <a:lnTo>
                      <a:pt x="1106" y="397"/>
                    </a:lnTo>
                    <a:lnTo>
                      <a:pt x="1219" y="312"/>
                    </a:lnTo>
                    <a:lnTo>
                      <a:pt x="1191" y="227"/>
                    </a:lnTo>
                    <a:lnTo>
                      <a:pt x="1247" y="142"/>
                    </a:lnTo>
                    <a:lnTo>
                      <a:pt x="1276" y="57"/>
                    </a:lnTo>
                    <a:lnTo>
                      <a:pt x="1247" y="0"/>
                    </a:lnTo>
                    <a:lnTo>
                      <a:pt x="1162" y="0"/>
                    </a:lnTo>
                    <a:lnTo>
                      <a:pt x="992" y="227"/>
                    </a:lnTo>
                    <a:lnTo>
                      <a:pt x="709" y="425"/>
                    </a:lnTo>
                    <a:lnTo>
                      <a:pt x="652" y="397"/>
                    </a:lnTo>
                    <a:lnTo>
                      <a:pt x="482" y="397"/>
                    </a:lnTo>
                    <a:lnTo>
                      <a:pt x="397" y="340"/>
                    </a:lnTo>
                    <a:lnTo>
                      <a:pt x="312" y="340"/>
                    </a:lnTo>
                    <a:lnTo>
                      <a:pt x="312" y="453"/>
                    </a:lnTo>
                    <a:lnTo>
                      <a:pt x="227" y="538"/>
                    </a:lnTo>
                    <a:lnTo>
                      <a:pt x="227" y="652"/>
                    </a:lnTo>
                    <a:lnTo>
                      <a:pt x="283" y="680"/>
                    </a:lnTo>
                    <a:lnTo>
                      <a:pt x="283" y="879"/>
                    </a:lnTo>
                    <a:lnTo>
                      <a:pt x="198" y="992"/>
                    </a:lnTo>
                    <a:lnTo>
                      <a:pt x="198" y="1105"/>
                    </a:lnTo>
                    <a:lnTo>
                      <a:pt x="283" y="1105"/>
                    </a:lnTo>
                    <a:lnTo>
                      <a:pt x="283" y="1162"/>
                    </a:lnTo>
                    <a:lnTo>
                      <a:pt x="198" y="1276"/>
                    </a:lnTo>
                    <a:lnTo>
                      <a:pt x="142" y="1276"/>
                    </a:lnTo>
                    <a:lnTo>
                      <a:pt x="113" y="1389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57" y="1644"/>
                    </a:lnTo>
                    <a:lnTo>
                      <a:pt x="85" y="1701"/>
                    </a:lnTo>
                    <a:lnTo>
                      <a:pt x="28" y="1758"/>
                    </a:lnTo>
                    <a:lnTo>
                      <a:pt x="57" y="1871"/>
                    </a:lnTo>
                    <a:lnTo>
                      <a:pt x="0" y="1956"/>
                    </a:lnTo>
                    <a:lnTo>
                      <a:pt x="0" y="2098"/>
                    </a:lnTo>
                    <a:lnTo>
                      <a:pt x="85" y="2183"/>
                    </a:lnTo>
                    <a:lnTo>
                      <a:pt x="142" y="2211"/>
                    </a:lnTo>
                    <a:lnTo>
                      <a:pt x="142" y="2268"/>
                    </a:lnTo>
                    <a:lnTo>
                      <a:pt x="255" y="2353"/>
                    </a:lnTo>
                    <a:lnTo>
                      <a:pt x="340" y="2325"/>
                    </a:lnTo>
                    <a:lnTo>
                      <a:pt x="397" y="2325"/>
                    </a:lnTo>
                    <a:lnTo>
                      <a:pt x="397" y="2410"/>
                    </a:lnTo>
                    <a:lnTo>
                      <a:pt x="425" y="243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756" y="1877"/>
                <a:ext cx="2070" cy="2835"/>
              </a:xfrm>
              <a:custGeom>
                <a:avLst/>
                <a:gdLst>
                  <a:gd name="T0" fmla="*/ 1446 w 2070"/>
                  <a:gd name="T1" fmla="*/ 2722 h 2835"/>
                  <a:gd name="T2" fmla="*/ 1588 w 2070"/>
                  <a:gd name="T3" fmla="*/ 2524 h 2835"/>
                  <a:gd name="T4" fmla="*/ 1616 w 2070"/>
                  <a:gd name="T5" fmla="*/ 2382 h 2835"/>
                  <a:gd name="T6" fmla="*/ 1673 w 2070"/>
                  <a:gd name="T7" fmla="*/ 2155 h 2835"/>
                  <a:gd name="T8" fmla="*/ 1616 w 2070"/>
                  <a:gd name="T9" fmla="*/ 2070 h 2835"/>
                  <a:gd name="T10" fmla="*/ 1673 w 2070"/>
                  <a:gd name="T11" fmla="*/ 1872 h 2835"/>
                  <a:gd name="T12" fmla="*/ 2041 w 2070"/>
                  <a:gd name="T13" fmla="*/ 1531 h 2835"/>
                  <a:gd name="T14" fmla="*/ 2041 w 2070"/>
                  <a:gd name="T15" fmla="*/ 1390 h 2835"/>
                  <a:gd name="T16" fmla="*/ 1956 w 2070"/>
                  <a:gd name="T17" fmla="*/ 1276 h 2835"/>
                  <a:gd name="T18" fmla="*/ 1928 w 2070"/>
                  <a:gd name="T19" fmla="*/ 1049 h 2835"/>
                  <a:gd name="T20" fmla="*/ 1928 w 2070"/>
                  <a:gd name="T21" fmla="*/ 709 h 2835"/>
                  <a:gd name="T22" fmla="*/ 1928 w 2070"/>
                  <a:gd name="T23" fmla="*/ 567 h 2835"/>
                  <a:gd name="T24" fmla="*/ 1814 w 2070"/>
                  <a:gd name="T25" fmla="*/ 397 h 2835"/>
                  <a:gd name="T26" fmla="*/ 1701 w 2070"/>
                  <a:gd name="T27" fmla="*/ 397 h 2835"/>
                  <a:gd name="T28" fmla="*/ 1559 w 2070"/>
                  <a:gd name="T29" fmla="*/ 199 h 2835"/>
                  <a:gd name="T30" fmla="*/ 1361 w 2070"/>
                  <a:gd name="T31" fmla="*/ 0 h 2835"/>
                  <a:gd name="T32" fmla="*/ 1418 w 2070"/>
                  <a:gd name="T33" fmla="*/ 199 h 2835"/>
                  <a:gd name="T34" fmla="*/ 1418 w 2070"/>
                  <a:gd name="T35" fmla="*/ 341 h 2835"/>
                  <a:gd name="T36" fmla="*/ 1389 w 2070"/>
                  <a:gd name="T37" fmla="*/ 482 h 2835"/>
                  <a:gd name="T38" fmla="*/ 1304 w 2070"/>
                  <a:gd name="T39" fmla="*/ 341 h 2835"/>
                  <a:gd name="T40" fmla="*/ 1134 w 2070"/>
                  <a:gd name="T41" fmla="*/ 227 h 2835"/>
                  <a:gd name="T42" fmla="*/ 1162 w 2070"/>
                  <a:gd name="T43" fmla="*/ 171 h 2835"/>
                  <a:gd name="T44" fmla="*/ 1049 w 2070"/>
                  <a:gd name="T45" fmla="*/ 57 h 2835"/>
                  <a:gd name="T46" fmla="*/ 907 w 2070"/>
                  <a:gd name="T47" fmla="*/ 142 h 2835"/>
                  <a:gd name="T48" fmla="*/ 624 w 2070"/>
                  <a:gd name="T49" fmla="*/ 397 h 2835"/>
                  <a:gd name="T50" fmla="*/ 510 w 2070"/>
                  <a:gd name="T51" fmla="*/ 596 h 2835"/>
                  <a:gd name="T52" fmla="*/ 312 w 2070"/>
                  <a:gd name="T53" fmla="*/ 766 h 2835"/>
                  <a:gd name="T54" fmla="*/ 0 w 2070"/>
                  <a:gd name="T55" fmla="*/ 1446 h 2835"/>
                  <a:gd name="T56" fmla="*/ 142 w 2070"/>
                  <a:gd name="T57" fmla="*/ 1616 h 2835"/>
                  <a:gd name="T58" fmla="*/ 284 w 2070"/>
                  <a:gd name="T59" fmla="*/ 1673 h 2835"/>
                  <a:gd name="T60" fmla="*/ 595 w 2070"/>
                  <a:gd name="T61" fmla="*/ 1758 h 2835"/>
                  <a:gd name="T62" fmla="*/ 652 w 2070"/>
                  <a:gd name="T63" fmla="*/ 1928 h 2835"/>
                  <a:gd name="T64" fmla="*/ 624 w 2070"/>
                  <a:gd name="T65" fmla="*/ 2297 h 2835"/>
                  <a:gd name="T66" fmla="*/ 765 w 2070"/>
                  <a:gd name="T67" fmla="*/ 2382 h 2835"/>
                  <a:gd name="T68" fmla="*/ 851 w 2070"/>
                  <a:gd name="T69" fmla="*/ 2609 h 2835"/>
                  <a:gd name="T70" fmla="*/ 992 w 2070"/>
                  <a:gd name="T71" fmla="*/ 2637 h 2835"/>
                  <a:gd name="T72" fmla="*/ 1134 w 2070"/>
                  <a:gd name="T73" fmla="*/ 2580 h 2835"/>
                  <a:gd name="T74" fmla="*/ 1276 w 2070"/>
                  <a:gd name="T75" fmla="*/ 2665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70" h="2835">
                    <a:moveTo>
                      <a:pt x="1361" y="2835"/>
                    </a:moveTo>
                    <a:lnTo>
                      <a:pt x="1446" y="2722"/>
                    </a:lnTo>
                    <a:lnTo>
                      <a:pt x="1503" y="2694"/>
                    </a:lnTo>
                    <a:lnTo>
                      <a:pt x="1588" y="2524"/>
                    </a:lnTo>
                    <a:lnTo>
                      <a:pt x="1559" y="2467"/>
                    </a:lnTo>
                    <a:lnTo>
                      <a:pt x="1616" y="2382"/>
                    </a:lnTo>
                    <a:lnTo>
                      <a:pt x="1559" y="2297"/>
                    </a:lnTo>
                    <a:lnTo>
                      <a:pt x="1673" y="2155"/>
                    </a:lnTo>
                    <a:lnTo>
                      <a:pt x="1673" y="2098"/>
                    </a:lnTo>
                    <a:lnTo>
                      <a:pt x="1616" y="2070"/>
                    </a:lnTo>
                    <a:lnTo>
                      <a:pt x="1644" y="1928"/>
                    </a:lnTo>
                    <a:lnTo>
                      <a:pt x="1673" y="1872"/>
                    </a:lnTo>
                    <a:lnTo>
                      <a:pt x="1616" y="1758"/>
                    </a:lnTo>
                    <a:lnTo>
                      <a:pt x="2041" y="1531"/>
                    </a:lnTo>
                    <a:lnTo>
                      <a:pt x="2070" y="1446"/>
                    </a:lnTo>
                    <a:lnTo>
                      <a:pt x="2041" y="1390"/>
                    </a:lnTo>
                    <a:lnTo>
                      <a:pt x="2041" y="1333"/>
                    </a:lnTo>
                    <a:lnTo>
                      <a:pt x="1956" y="1276"/>
                    </a:lnTo>
                    <a:lnTo>
                      <a:pt x="1871" y="1191"/>
                    </a:lnTo>
                    <a:lnTo>
                      <a:pt x="1928" y="1049"/>
                    </a:lnTo>
                    <a:lnTo>
                      <a:pt x="1871" y="908"/>
                    </a:lnTo>
                    <a:lnTo>
                      <a:pt x="1928" y="709"/>
                    </a:lnTo>
                    <a:lnTo>
                      <a:pt x="1843" y="624"/>
                    </a:lnTo>
                    <a:lnTo>
                      <a:pt x="1928" y="567"/>
                    </a:lnTo>
                    <a:lnTo>
                      <a:pt x="1928" y="426"/>
                    </a:lnTo>
                    <a:lnTo>
                      <a:pt x="1814" y="397"/>
                    </a:lnTo>
                    <a:lnTo>
                      <a:pt x="1786" y="426"/>
                    </a:lnTo>
                    <a:lnTo>
                      <a:pt x="1701" y="397"/>
                    </a:lnTo>
                    <a:lnTo>
                      <a:pt x="1729" y="312"/>
                    </a:lnTo>
                    <a:lnTo>
                      <a:pt x="1559" y="199"/>
                    </a:lnTo>
                    <a:lnTo>
                      <a:pt x="1474" y="57"/>
                    </a:lnTo>
                    <a:lnTo>
                      <a:pt x="1361" y="0"/>
                    </a:lnTo>
                    <a:lnTo>
                      <a:pt x="1332" y="29"/>
                    </a:lnTo>
                    <a:lnTo>
                      <a:pt x="1418" y="199"/>
                    </a:lnTo>
                    <a:lnTo>
                      <a:pt x="1474" y="227"/>
                    </a:lnTo>
                    <a:lnTo>
                      <a:pt x="1418" y="341"/>
                    </a:lnTo>
                    <a:lnTo>
                      <a:pt x="1361" y="369"/>
                    </a:lnTo>
                    <a:lnTo>
                      <a:pt x="1389" y="482"/>
                    </a:lnTo>
                    <a:lnTo>
                      <a:pt x="1276" y="397"/>
                    </a:lnTo>
                    <a:lnTo>
                      <a:pt x="1304" y="341"/>
                    </a:lnTo>
                    <a:lnTo>
                      <a:pt x="1276" y="256"/>
                    </a:lnTo>
                    <a:lnTo>
                      <a:pt x="1134" y="227"/>
                    </a:lnTo>
                    <a:lnTo>
                      <a:pt x="1106" y="171"/>
                    </a:lnTo>
                    <a:lnTo>
                      <a:pt x="1162" y="171"/>
                    </a:lnTo>
                    <a:lnTo>
                      <a:pt x="1191" y="85"/>
                    </a:lnTo>
                    <a:lnTo>
                      <a:pt x="1049" y="57"/>
                    </a:lnTo>
                    <a:lnTo>
                      <a:pt x="1021" y="114"/>
                    </a:lnTo>
                    <a:lnTo>
                      <a:pt x="907" y="142"/>
                    </a:lnTo>
                    <a:lnTo>
                      <a:pt x="851" y="256"/>
                    </a:lnTo>
                    <a:lnTo>
                      <a:pt x="624" y="397"/>
                    </a:lnTo>
                    <a:lnTo>
                      <a:pt x="595" y="567"/>
                    </a:lnTo>
                    <a:lnTo>
                      <a:pt x="510" y="596"/>
                    </a:lnTo>
                    <a:lnTo>
                      <a:pt x="369" y="766"/>
                    </a:lnTo>
                    <a:lnTo>
                      <a:pt x="312" y="766"/>
                    </a:lnTo>
                    <a:lnTo>
                      <a:pt x="85" y="1248"/>
                    </a:lnTo>
                    <a:lnTo>
                      <a:pt x="0" y="1446"/>
                    </a:lnTo>
                    <a:lnTo>
                      <a:pt x="0" y="1531"/>
                    </a:lnTo>
                    <a:lnTo>
                      <a:pt x="142" y="1616"/>
                    </a:lnTo>
                    <a:lnTo>
                      <a:pt x="227" y="1701"/>
                    </a:lnTo>
                    <a:lnTo>
                      <a:pt x="284" y="1673"/>
                    </a:lnTo>
                    <a:lnTo>
                      <a:pt x="397" y="1758"/>
                    </a:lnTo>
                    <a:lnTo>
                      <a:pt x="595" y="1758"/>
                    </a:lnTo>
                    <a:lnTo>
                      <a:pt x="737" y="1843"/>
                    </a:lnTo>
                    <a:lnTo>
                      <a:pt x="652" y="1928"/>
                    </a:lnTo>
                    <a:lnTo>
                      <a:pt x="680" y="2183"/>
                    </a:lnTo>
                    <a:lnTo>
                      <a:pt x="624" y="2297"/>
                    </a:lnTo>
                    <a:lnTo>
                      <a:pt x="680" y="2467"/>
                    </a:lnTo>
                    <a:lnTo>
                      <a:pt x="765" y="2382"/>
                    </a:lnTo>
                    <a:lnTo>
                      <a:pt x="765" y="2495"/>
                    </a:lnTo>
                    <a:lnTo>
                      <a:pt x="851" y="2609"/>
                    </a:lnTo>
                    <a:lnTo>
                      <a:pt x="907" y="2580"/>
                    </a:lnTo>
                    <a:lnTo>
                      <a:pt x="992" y="2637"/>
                    </a:lnTo>
                    <a:lnTo>
                      <a:pt x="1077" y="2637"/>
                    </a:lnTo>
                    <a:lnTo>
                      <a:pt x="1134" y="2580"/>
                    </a:lnTo>
                    <a:lnTo>
                      <a:pt x="1191" y="2665"/>
                    </a:lnTo>
                    <a:lnTo>
                      <a:pt x="1276" y="2665"/>
                    </a:lnTo>
                    <a:lnTo>
                      <a:pt x="1361" y="28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862" y="1821"/>
                <a:ext cx="368" cy="538"/>
              </a:xfrm>
              <a:custGeom>
                <a:avLst/>
                <a:gdLst>
                  <a:gd name="T0" fmla="*/ 85 w 368"/>
                  <a:gd name="T1" fmla="*/ 141 h 538"/>
                  <a:gd name="T2" fmla="*/ 56 w 368"/>
                  <a:gd name="T3" fmla="*/ 227 h 538"/>
                  <a:gd name="T4" fmla="*/ 0 w 368"/>
                  <a:gd name="T5" fmla="*/ 227 h 538"/>
                  <a:gd name="T6" fmla="*/ 28 w 368"/>
                  <a:gd name="T7" fmla="*/ 283 h 538"/>
                  <a:gd name="T8" fmla="*/ 170 w 368"/>
                  <a:gd name="T9" fmla="*/ 312 h 538"/>
                  <a:gd name="T10" fmla="*/ 198 w 368"/>
                  <a:gd name="T11" fmla="*/ 397 h 538"/>
                  <a:gd name="T12" fmla="*/ 170 w 368"/>
                  <a:gd name="T13" fmla="*/ 453 h 538"/>
                  <a:gd name="T14" fmla="*/ 283 w 368"/>
                  <a:gd name="T15" fmla="*/ 538 h 538"/>
                  <a:gd name="T16" fmla="*/ 255 w 368"/>
                  <a:gd name="T17" fmla="*/ 425 h 538"/>
                  <a:gd name="T18" fmla="*/ 312 w 368"/>
                  <a:gd name="T19" fmla="*/ 397 h 538"/>
                  <a:gd name="T20" fmla="*/ 368 w 368"/>
                  <a:gd name="T21" fmla="*/ 283 h 538"/>
                  <a:gd name="T22" fmla="*/ 312 w 368"/>
                  <a:gd name="T23" fmla="*/ 255 h 538"/>
                  <a:gd name="T24" fmla="*/ 226 w 368"/>
                  <a:gd name="T25" fmla="*/ 85 h 538"/>
                  <a:gd name="T26" fmla="*/ 170 w 368"/>
                  <a:gd name="T27" fmla="*/ 85 h 538"/>
                  <a:gd name="T28" fmla="*/ 56 w 368"/>
                  <a:gd name="T29" fmla="*/ 0 h 538"/>
                  <a:gd name="T30" fmla="*/ 28 w 368"/>
                  <a:gd name="T31" fmla="*/ 0 h 538"/>
                  <a:gd name="T32" fmla="*/ 85 w 368"/>
                  <a:gd name="T33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8" h="538">
                    <a:moveTo>
                      <a:pt x="85" y="141"/>
                    </a:moveTo>
                    <a:lnTo>
                      <a:pt x="56" y="227"/>
                    </a:lnTo>
                    <a:lnTo>
                      <a:pt x="0" y="227"/>
                    </a:lnTo>
                    <a:lnTo>
                      <a:pt x="28" y="283"/>
                    </a:lnTo>
                    <a:lnTo>
                      <a:pt x="170" y="312"/>
                    </a:lnTo>
                    <a:lnTo>
                      <a:pt x="198" y="397"/>
                    </a:lnTo>
                    <a:lnTo>
                      <a:pt x="170" y="453"/>
                    </a:lnTo>
                    <a:lnTo>
                      <a:pt x="283" y="538"/>
                    </a:lnTo>
                    <a:lnTo>
                      <a:pt x="255" y="425"/>
                    </a:lnTo>
                    <a:lnTo>
                      <a:pt x="312" y="397"/>
                    </a:lnTo>
                    <a:lnTo>
                      <a:pt x="368" y="283"/>
                    </a:lnTo>
                    <a:lnTo>
                      <a:pt x="312" y="255"/>
                    </a:lnTo>
                    <a:lnTo>
                      <a:pt x="226" y="85"/>
                    </a:lnTo>
                    <a:lnTo>
                      <a:pt x="170" y="85"/>
                    </a:lnTo>
                    <a:lnTo>
                      <a:pt x="56" y="0"/>
                    </a:lnTo>
                    <a:lnTo>
                      <a:pt x="28" y="0"/>
                    </a:lnTo>
                    <a:lnTo>
                      <a:pt x="85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032" y="1566"/>
                <a:ext cx="1162" cy="1984"/>
              </a:xfrm>
              <a:custGeom>
                <a:avLst/>
                <a:gdLst>
                  <a:gd name="T0" fmla="*/ 85 w 1162"/>
                  <a:gd name="T1" fmla="*/ 311 h 1984"/>
                  <a:gd name="T2" fmla="*/ 198 w 1162"/>
                  <a:gd name="T3" fmla="*/ 368 h 1984"/>
                  <a:gd name="T4" fmla="*/ 283 w 1162"/>
                  <a:gd name="T5" fmla="*/ 510 h 1984"/>
                  <a:gd name="T6" fmla="*/ 453 w 1162"/>
                  <a:gd name="T7" fmla="*/ 623 h 1984"/>
                  <a:gd name="T8" fmla="*/ 425 w 1162"/>
                  <a:gd name="T9" fmla="*/ 708 h 1984"/>
                  <a:gd name="T10" fmla="*/ 510 w 1162"/>
                  <a:gd name="T11" fmla="*/ 737 h 1984"/>
                  <a:gd name="T12" fmla="*/ 538 w 1162"/>
                  <a:gd name="T13" fmla="*/ 708 h 1984"/>
                  <a:gd name="T14" fmla="*/ 652 w 1162"/>
                  <a:gd name="T15" fmla="*/ 737 h 1984"/>
                  <a:gd name="T16" fmla="*/ 652 w 1162"/>
                  <a:gd name="T17" fmla="*/ 850 h 1984"/>
                  <a:gd name="T18" fmla="*/ 652 w 1162"/>
                  <a:gd name="T19" fmla="*/ 878 h 1984"/>
                  <a:gd name="T20" fmla="*/ 567 w 1162"/>
                  <a:gd name="T21" fmla="*/ 935 h 1984"/>
                  <a:gd name="T22" fmla="*/ 652 w 1162"/>
                  <a:gd name="T23" fmla="*/ 1020 h 1984"/>
                  <a:gd name="T24" fmla="*/ 595 w 1162"/>
                  <a:gd name="T25" fmla="*/ 1219 h 1984"/>
                  <a:gd name="T26" fmla="*/ 652 w 1162"/>
                  <a:gd name="T27" fmla="*/ 1360 h 1984"/>
                  <a:gd name="T28" fmla="*/ 595 w 1162"/>
                  <a:gd name="T29" fmla="*/ 1502 h 1984"/>
                  <a:gd name="T30" fmla="*/ 680 w 1162"/>
                  <a:gd name="T31" fmla="*/ 1587 h 1984"/>
                  <a:gd name="T32" fmla="*/ 765 w 1162"/>
                  <a:gd name="T33" fmla="*/ 1644 h 1984"/>
                  <a:gd name="T34" fmla="*/ 765 w 1162"/>
                  <a:gd name="T35" fmla="*/ 1701 h 1984"/>
                  <a:gd name="T36" fmla="*/ 794 w 1162"/>
                  <a:gd name="T37" fmla="*/ 1757 h 1984"/>
                  <a:gd name="T38" fmla="*/ 765 w 1162"/>
                  <a:gd name="T39" fmla="*/ 1842 h 1984"/>
                  <a:gd name="T40" fmla="*/ 822 w 1162"/>
                  <a:gd name="T41" fmla="*/ 1956 h 1984"/>
                  <a:gd name="T42" fmla="*/ 907 w 1162"/>
                  <a:gd name="T43" fmla="*/ 1984 h 1984"/>
                  <a:gd name="T44" fmla="*/ 907 w 1162"/>
                  <a:gd name="T45" fmla="*/ 1927 h 1984"/>
                  <a:gd name="T46" fmla="*/ 1020 w 1162"/>
                  <a:gd name="T47" fmla="*/ 1899 h 1984"/>
                  <a:gd name="T48" fmla="*/ 992 w 1162"/>
                  <a:gd name="T49" fmla="*/ 1814 h 1984"/>
                  <a:gd name="T50" fmla="*/ 1105 w 1162"/>
                  <a:gd name="T51" fmla="*/ 1786 h 1984"/>
                  <a:gd name="T52" fmla="*/ 1105 w 1162"/>
                  <a:gd name="T53" fmla="*/ 1729 h 1984"/>
                  <a:gd name="T54" fmla="*/ 1162 w 1162"/>
                  <a:gd name="T55" fmla="*/ 1701 h 1984"/>
                  <a:gd name="T56" fmla="*/ 1105 w 1162"/>
                  <a:gd name="T57" fmla="*/ 1559 h 1984"/>
                  <a:gd name="T58" fmla="*/ 1134 w 1162"/>
                  <a:gd name="T59" fmla="*/ 1474 h 1984"/>
                  <a:gd name="T60" fmla="*/ 935 w 1162"/>
                  <a:gd name="T61" fmla="*/ 1360 h 1984"/>
                  <a:gd name="T62" fmla="*/ 907 w 1162"/>
                  <a:gd name="T63" fmla="*/ 1247 h 1984"/>
                  <a:gd name="T64" fmla="*/ 850 w 1162"/>
                  <a:gd name="T65" fmla="*/ 1247 h 1984"/>
                  <a:gd name="T66" fmla="*/ 822 w 1162"/>
                  <a:gd name="T67" fmla="*/ 1134 h 1984"/>
                  <a:gd name="T68" fmla="*/ 850 w 1162"/>
                  <a:gd name="T69" fmla="*/ 1105 h 1984"/>
                  <a:gd name="T70" fmla="*/ 822 w 1162"/>
                  <a:gd name="T71" fmla="*/ 992 h 1984"/>
                  <a:gd name="T72" fmla="*/ 879 w 1162"/>
                  <a:gd name="T73" fmla="*/ 935 h 1984"/>
                  <a:gd name="T74" fmla="*/ 907 w 1162"/>
                  <a:gd name="T75" fmla="*/ 907 h 1984"/>
                  <a:gd name="T76" fmla="*/ 850 w 1162"/>
                  <a:gd name="T77" fmla="*/ 765 h 1984"/>
                  <a:gd name="T78" fmla="*/ 794 w 1162"/>
                  <a:gd name="T79" fmla="*/ 765 h 1984"/>
                  <a:gd name="T80" fmla="*/ 822 w 1162"/>
                  <a:gd name="T81" fmla="*/ 708 h 1984"/>
                  <a:gd name="T82" fmla="*/ 765 w 1162"/>
                  <a:gd name="T83" fmla="*/ 623 h 1984"/>
                  <a:gd name="T84" fmla="*/ 794 w 1162"/>
                  <a:gd name="T85" fmla="*/ 595 h 1984"/>
                  <a:gd name="T86" fmla="*/ 765 w 1162"/>
                  <a:gd name="T87" fmla="*/ 510 h 1984"/>
                  <a:gd name="T88" fmla="*/ 652 w 1162"/>
                  <a:gd name="T89" fmla="*/ 510 h 1984"/>
                  <a:gd name="T90" fmla="*/ 652 w 1162"/>
                  <a:gd name="T91" fmla="*/ 425 h 1984"/>
                  <a:gd name="T92" fmla="*/ 567 w 1162"/>
                  <a:gd name="T93" fmla="*/ 368 h 1984"/>
                  <a:gd name="T94" fmla="*/ 538 w 1162"/>
                  <a:gd name="T95" fmla="*/ 396 h 1984"/>
                  <a:gd name="T96" fmla="*/ 510 w 1162"/>
                  <a:gd name="T97" fmla="*/ 311 h 1984"/>
                  <a:gd name="T98" fmla="*/ 453 w 1162"/>
                  <a:gd name="T99" fmla="*/ 283 h 1984"/>
                  <a:gd name="T100" fmla="*/ 453 w 1162"/>
                  <a:gd name="T101" fmla="*/ 198 h 1984"/>
                  <a:gd name="T102" fmla="*/ 368 w 1162"/>
                  <a:gd name="T103" fmla="*/ 170 h 1984"/>
                  <a:gd name="T104" fmla="*/ 425 w 1162"/>
                  <a:gd name="T105" fmla="*/ 113 h 1984"/>
                  <a:gd name="T106" fmla="*/ 283 w 1162"/>
                  <a:gd name="T107" fmla="*/ 0 h 1984"/>
                  <a:gd name="T108" fmla="*/ 255 w 1162"/>
                  <a:gd name="T109" fmla="*/ 0 h 1984"/>
                  <a:gd name="T110" fmla="*/ 255 w 1162"/>
                  <a:gd name="T111" fmla="*/ 85 h 1984"/>
                  <a:gd name="T112" fmla="*/ 170 w 1162"/>
                  <a:gd name="T113" fmla="*/ 85 h 1984"/>
                  <a:gd name="T114" fmla="*/ 170 w 1162"/>
                  <a:gd name="T115" fmla="*/ 141 h 1984"/>
                  <a:gd name="T116" fmla="*/ 198 w 1162"/>
                  <a:gd name="T117" fmla="*/ 170 h 1984"/>
                  <a:gd name="T118" fmla="*/ 170 w 1162"/>
                  <a:gd name="T119" fmla="*/ 198 h 1984"/>
                  <a:gd name="T120" fmla="*/ 0 w 1162"/>
                  <a:gd name="T121" fmla="*/ 113 h 1984"/>
                  <a:gd name="T122" fmla="*/ 28 w 1162"/>
                  <a:gd name="T123" fmla="*/ 255 h 1984"/>
                  <a:gd name="T124" fmla="*/ 85 w 1162"/>
                  <a:gd name="T125" fmla="*/ 311 h 19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2" h="1984">
                    <a:moveTo>
                      <a:pt x="85" y="311"/>
                    </a:moveTo>
                    <a:lnTo>
                      <a:pt x="198" y="368"/>
                    </a:lnTo>
                    <a:lnTo>
                      <a:pt x="283" y="510"/>
                    </a:lnTo>
                    <a:lnTo>
                      <a:pt x="453" y="623"/>
                    </a:lnTo>
                    <a:lnTo>
                      <a:pt x="425" y="708"/>
                    </a:lnTo>
                    <a:lnTo>
                      <a:pt x="510" y="737"/>
                    </a:lnTo>
                    <a:lnTo>
                      <a:pt x="538" y="708"/>
                    </a:lnTo>
                    <a:lnTo>
                      <a:pt x="652" y="737"/>
                    </a:lnTo>
                    <a:lnTo>
                      <a:pt x="652" y="850"/>
                    </a:lnTo>
                    <a:lnTo>
                      <a:pt x="652" y="878"/>
                    </a:lnTo>
                    <a:lnTo>
                      <a:pt x="567" y="935"/>
                    </a:lnTo>
                    <a:lnTo>
                      <a:pt x="652" y="1020"/>
                    </a:lnTo>
                    <a:lnTo>
                      <a:pt x="595" y="1219"/>
                    </a:lnTo>
                    <a:lnTo>
                      <a:pt x="652" y="1360"/>
                    </a:lnTo>
                    <a:lnTo>
                      <a:pt x="595" y="1502"/>
                    </a:lnTo>
                    <a:lnTo>
                      <a:pt x="680" y="1587"/>
                    </a:lnTo>
                    <a:lnTo>
                      <a:pt x="765" y="1644"/>
                    </a:lnTo>
                    <a:lnTo>
                      <a:pt x="765" y="1701"/>
                    </a:lnTo>
                    <a:lnTo>
                      <a:pt x="794" y="1757"/>
                    </a:lnTo>
                    <a:lnTo>
                      <a:pt x="765" y="1842"/>
                    </a:lnTo>
                    <a:lnTo>
                      <a:pt x="822" y="1956"/>
                    </a:lnTo>
                    <a:lnTo>
                      <a:pt x="907" y="1984"/>
                    </a:lnTo>
                    <a:lnTo>
                      <a:pt x="907" y="1927"/>
                    </a:lnTo>
                    <a:lnTo>
                      <a:pt x="1020" y="1899"/>
                    </a:lnTo>
                    <a:lnTo>
                      <a:pt x="992" y="1814"/>
                    </a:lnTo>
                    <a:lnTo>
                      <a:pt x="1105" y="1786"/>
                    </a:lnTo>
                    <a:lnTo>
                      <a:pt x="1105" y="1729"/>
                    </a:lnTo>
                    <a:lnTo>
                      <a:pt x="1162" y="1701"/>
                    </a:lnTo>
                    <a:lnTo>
                      <a:pt x="1105" y="1559"/>
                    </a:lnTo>
                    <a:lnTo>
                      <a:pt x="1134" y="1474"/>
                    </a:lnTo>
                    <a:lnTo>
                      <a:pt x="935" y="1360"/>
                    </a:lnTo>
                    <a:lnTo>
                      <a:pt x="907" y="1247"/>
                    </a:lnTo>
                    <a:lnTo>
                      <a:pt x="850" y="1247"/>
                    </a:lnTo>
                    <a:lnTo>
                      <a:pt x="822" y="1134"/>
                    </a:lnTo>
                    <a:lnTo>
                      <a:pt x="850" y="1105"/>
                    </a:lnTo>
                    <a:lnTo>
                      <a:pt x="822" y="992"/>
                    </a:lnTo>
                    <a:lnTo>
                      <a:pt x="879" y="935"/>
                    </a:lnTo>
                    <a:lnTo>
                      <a:pt x="907" y="907"/>
                    </a:lnTo>
                    <a:lnTo>
                      <a:pt x="850" y="765"/>
                    </a:lnTo>
                    <a:lnTo>
                      <a:pt x="794" y="765"/>
                    </a:lnTo>
                    <a:lnTo>
                      <a:pt x="822" y="708"/>
                    </a:lnTo>
                    <a:lnTo>
                      <a:pt x="765" y="623"/>
                    </a:lnTo>
                    <a:lnTo>
                      <a:pt x="794" y="595"/>
                    </a:lnTo>
                    <a:lnTo>
                      <a:pt x="765" y="510"/>
                    </a:lnTo>
                    <a:lnTo>
                      <a:pt x="652" y="510"/>
                    </a:lnTo>
                    <a:lnTo>
                      <a:pt x="652" y="425"/>
                    </a:lnTo>
                    <a:lnTo>
                      <a:pt x="567" y="368"/>
                    </a:lnTo>
                    <a:lnTo>
                      <a:pt x="538" y="396"/>
                    </a:lnTo>
                    <a:lnTo>
                      <a:pt x="510" y="311"/>
                    </a:lnTo>
                    <a:lnTo>
                      <a:pt x="453" y="283"/>
                    </a:lnTo>
                    <a:lnTo>
                      <a:pt x="453" y="198"/>
                    </a:lnTo>
                    <a:lnTo>
                      <a:pt x="368" y="170"/>
                    </a:lnTo>
                    <a:lnTo>
                      <a:pt x="425" y="113"/>
                    </a:lnTo>
                    <a:lnTo>
                      <a:pt x="283" y="0"/>
                    </a:lnTo>
                    <a:lnTo>
                      <a:pt x="255" y="0"/>
                    </a:lnTo>
                    <a:lnTo>
                      <a:pt x="255" y="85"/>
                    </a:lnTo>
                    <a:lnTo>
                      <a:pt x="170" y="85"/>
                    </a:lnTo>
                    <a:lnTo>
                      <a:pt x="170" y="141"/>
                    </a:lnTo>
                    <a:lnTo>
                      <a:pt x="198" y="170"/>
                    </a:lnTo>
                    <a:lnTo>
                      <a:pt x="170" y="198"/>
                    </a:lnTo>
                    <a:lnTo>
                      <a:pt x="0" y="113"/>
                    </a:lnTo>
                    <a:lnTo>
                      <a:pt x="28" y="255"/>
                    </a:lnTo>
                    <a:lnTo>
                      <a:pt x="85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663" y="432"/>
                <a:ext cx="1701" cy="1729"/>
              </a:xfrm>
              <a:custGeom>
                <a:avLst/>
                <a:gdLst>
                  <a:gd name="T0" fmla="*/ 114 w 1701"/>
                  <a:gd name="T1" fmla="*/ 1559 h 1729"/>
                  <a:gd name="T2" fmla="*/ 284 w 1701"/>
                  <a:gd name="T3" fmla="*/ 1530 h 1729"/>
                  <a:gd name="T4" fmla="*/ 255 w 1701"/>
                  <a:gd name="T5" fmla="*/ 1389 h 1729"/>
                  <a:gd name="T6" fmla="*/ 425 w 1701"/>
                  <a:gd name="T7" fmla="*/ 1474 h 1729"/>
                  <a:gd name="T8" fmla="*/ 397 w 1701"/>
                  <a:gd name="T9" fmla="*/ 1389 h 1729"/>
                  <a:gd name="T10" fmla="*/ 539 w 1701"/>
                  <a:gd name="T11" fmla="*/ 1332 h 1729"/>
                  <a:gd name="T12" fmla="*/ 539 w 1701"/>
                  <a:gd name="T13" fmla="*/ 1275 h 1729"/>
                  <a:gd name="T14" fmla="*/ 624 w 1701"/>
                  <a:gd name="T15" fmla="*/ 1219 h 1729"/>
                  <a:gd name="T16" fmla="*/ 652 w 1701"/>
                  <a:gd name="T17" fmla="*/ 1134 h 1729"/>
                  <a:gd name="T18" fmla="*/ 737 w 1701"/>
                  <a:gd name="T19" fmla="*/ 1304 h 1729"/>
                  <a:gd name="T20" fmla="*/ 822 w 1701"/>
                  <a:gd name="T21" fmla="*/ 1417 h 1729"/>
                  <a:gd name="T22" fmla="*/ 907 w 1701"/>
                  <a:gd name="T23" fmla="*/ 1530 h 1729"/>
                  <a:gd name="T24" fmla="*/ 1021 w 1701"/>
                  <a:gd name="T25" fmla="*/ 1559 h 1729"/>
                  <a:gd name="T26" fmla="*/ 1134 w 1701"/>
                  <a:gd name="T27" fmla="*/ 1644 h 1729"/>
                  <a:gd name="T28" fmla="*/ 1304 w 1701"/>
                  <a:gd name="T29" fmla="*/ 1644 h 1729"/>
                  <a:gd name="T30" fmla="*/ 1361 w 1701"/>
                  <a:gd name="T31" fmla="*/ 1530 h 1729"/>
                  <a:gd name="T32" fmla="*/ 1503 w 1701"/>
                  <a:gd name="T33" fmla="*/ 1530 h 1729"/>
                  <a:gd name="T34" fmla="*/ 1531 w 1701"/>
                  <a:gd name="T35" fmla="*/ 1417 h 1729"/>
                  <a:gd name="T36" fmla="*/ 1418 w 1701"/>
                  <a:gd name="T37" fmla="*/ 1275 h 1729"/>
                  <a:gd name="T38" fmla="*/ 1531 w 1701"/>
                  <a:gd name="T39" fmla="*/ 1077 h 1729"/>
                  <a:gd name="T40" fmla="*/ 1559 w 1701"/>
                  <a:gd name="T41" fmla="*/ 935 h 1729"/>
                  <a:gd name="T42" fmla="*/ 1616 w 1701"/>
                  <a:gd name="T43" fmla="*/ 793 h 1729"/>
                  <a:gd name="T44" fmla="*/ 1673 w 1701"/>
                  <a:gd name="T45" fmla="*/ 652 h 1729"/>
                  <a:gd name="T46" fmla="*/ 1559 w 1701"/>
                  <a:gd name="T47" fmla="*/ 623 h 1729"/>
                  <a:gd name="T48" fmla="*/ 1531 w 1701"/>
                  <a:gd name="T49" fmla="*/ 510 h 1729"/>
                  <a:gd name="T50" fmla="*/ 1503 w 1701"/>
                  <a:gd name="T51" fmla="*/ 368 h 1729"/>
                  <a:gd name="T52" fmla="*/ 1616 w 1701"/>
                  <a:gd name="T53" fmla="*/ 255 h 1729"/>
                  <a:gd name="T54" fmla="*/ 1644 w 1701"/>
                  <a:gd name="T55" fmla="*/ 141 h 1729"/>
                  <a:gd name="T56" fmla="*/ 1559 w 1701"/>
                  <a:gd name="T57" fmla="*/ 56 h 1729"/>
                  <a:gd name="T58" fmla="*/ 1191 w 1701"/>
                  <a:gd name="T59" fmla="*/ 113 h 1729"/>
                  <a:gd name="T60" fmla="*/ 1134 w 1701"/>
                  <a:gd name="T61" fmla="*/ 311 h 1729"/>
                  <a:gd name="T62" fmla="*/ 964 w 1701"/>
                  <a:gd name="T63" fmla="*/ 453 h 1729"/>
                  <a:gd name="T64" fmla="*/ 907 w 1701"/>
                  <a:gd name="T65" fmla="*/ 482 h 1729"/>
                  <a:gd name="T66" fmla="*/ 681 w 1701"/>
                  <a:gd name="T67" fmla="*/ 595 h 1729"/>
                  <a:gd name="T68" fmla="*/ 567 w 1701"/>
                  <a:gd name="T69" fmla="*/ 510 h 1729"/>
                  <a:gd name="T70" fmla="*/ 454 w 1701"/>
                  <a:gd name="T71" fmla="*/ 595 h 1729"/>
                  <a:gd name="T72" fmla="*/ 312 w 1701"/>
                  <a:gd name="T73" fmla="*/ 567 h 1729"/>
                  <a:gd name="T74" fmla="*/ 255 w 1701"/>
                  <a:gd name="T75" fmla="*/ 623 h 1729"/>
                  <a:gd name="T76" fmla="*/ 312 w 1701"/>
                  <a:gd name="T77" fmla="*/ 737 h 1729"/>
                  <a:gd name="T78" fmla="*/ 199 w 1701"/>
                  <a:gd name="T79" fmla="*/ 878 h 1729"/>
                  <a:gd name="T80" fmla="*/ 199 w 1701"/>
                  <a:gd name="T81" fmla="*/ 935 h 1729"/>
                  <a:gd name="T82" fmla="*/ 0 w 1701"/>
                  <a:gd name="T83" fmla="*/ 1587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01" h="1729">
                    <a:moveTo>
                      <a:pt x="0" y="1587"/>
                    </a:moveTo>
                    <a:lnTo>
                      <a:pt x="114" y="1559"/>
                    </a:lnTo>
                    <a:lnTo>
                      <a:pt x="142" y="1502"/>
                    </a:lnTo>
                    <a:lnTo>
                      <a:pt x="284" y="1530"/>
                    </a:lnTo>
                    <a:lnTo>
                      <a:pt x="227" y="1389"/>
                    </a:lnTo>
                    <a:lnTo>
                      <a:pt x="255" y="1389"/>
                    </a:lnTo>
                    <a:lnTo>
                      <a:pt x="369" y="1474"/>
                    </a:lnTo>
                    <a:lnTo>
                      <a:pt x="425" y="1474"/>
                    </a:lnTo>
                    <a:lnTo>
                      <a:pt x="454" y="1445"/>
                    </a:lnTo>
                    <a:lnTo>
                      <a:pt x="397" y="1389"/>
                    </a:lnTo>
                    <a:lnTo>
                      <a:pt x="369" y="1247"/>
                    </a:lnTo>
                    <a:lnTo>
                      <a:pt x="539" y="1332"/>
                    </a:lnTo>
                    <a:lnTo>
                      <a:pt x="567" y="1304"/>
                    </a:lnTo>
                    <a:lnTo>
                      <a:pt x="539" y="1275"/>
                    </a:lnTo>
                    <a:lnTo>
                      <a:pt x="539" y="1219"/>
                    </a:lnTo>
                    <a:lnTo>
                      <a:pt x="624" y="1219"/>
                    </a:lnTo>
                    <a:lnTo>
                      <a:pt x="624" y="1134"/>
                    </a:lnTo>
                    <a:lnTo>
                      <a:pt x="652" y="1134"/>
                    </a:lnTo>
                    <a:lnTo>
                      <a:pt x="794" y="1247"/>
                    </a:lnTo>
                    <a:lnTo>
                      <a:pt x="737" y="1304"/>
                    </a:lnTo>
                    <a:lnTo>
                      <a:pt x="822" y="1332"/>
                    </a:lnTo>
                    <a:lnTo>
                      <a:pt x="822" y="1417"/>
                    </a:lnTo>
                    <a:lnTo>
                      <a:pt x="879" y="1445"/>
                    </a:lnTo>
                    <a:lnTo>
                      <a:pt x="907" y="1530"/>
                    </a:lnTo>
                    <a:lnTo>
                      <a:pt x="936" y="1502"/>
                    </a:lnTo>
                    <a:lnTo>
                      <a:pt x="1021" y="1559"/>
                    </a:lnTo>
                    <a:lnTo>
                      <a:pt x="1021" y="1644"/>
                    </a:lnTo>
                    <a:lnTo>
                      <a:pt x="1134" y="1644"/>
                    </a:lnTo>
                    <a:lnTo>
                      <a:pt x="1163" y="1729"/>
                    </a:lnTo>
                    <a:lnTo>
                      <a:pt x="1304" y="1644"/>
                    </a:lnTo>
                    <a:lnTo>
                      <a:pt x="1389" y="1616"/>
                    </a:lnTo>
                    <a:lnTo>
                      <a:pt x="1361" y="1530"/>
                    </a:lnTo>
                    <a:lnTo>
                      <a:pt x="1389" y="1502"/>
                    </a:lnTo>
                    <a:lnTo>
                      <a:pt x="1503" y="1530"/>
                    </a:lnTo>
                    <a:lnTo>
                      <a:pt x="1531" y="1502"/>
                    </a:lnTo>
                    <a:lnTo>
                      <a:pt x="1531" y="1417"/>
                    </a:lnTo>
                    <a:lnTo>
                      <a:pt x="1418" y="1360"/>
                    </a:lnTo>
                    <a:lnTo>
                      <a:pt x="1418" y="1275"/>
                    </a:lnTo>
                    <a:lnTo>
                      <a:pt x="1531" y="1190"/>
                    </a:lnTo>
                    <a:lnTo>
                      <a:pt x="1531" y="1077"/>
                    </a:lnTo>
                    <a:lnTo>
                      <a:pt x="1644" y="963"/>
                    </a:lnTo>
                    <a:lnTo>
                      <a:pt x="1559" y="935"/>
                    </a:lnTo>
                    <a:lnTo>
                      <a:pt x="1559" y="822"/>
                    </a:lnTo>
                    <a:lnTo>
                      <a:pt x="1616" y="793"/>
                    </a:lnTo>
                    <a:lnTo>
                      <a:pt x="1616" y="737"/>
                    </a:lnTo>
                    <a:lnTo>
                      <a:pt x="1673" y="652"/>
                    </a:lnTo>
                    <a:lnTo>
                      <a:pt x="1616" y="595"/>
                    </a:lnTo>
                    <a:lnTo>
                      <a:pt x="1559" y="623"/>
                    </a:lnTo>
                    <a:lnTo>
                      <a:pt x="1503" y="538"/>
                    </a:lnTo>
                    <a:lnTo>
                      <a:pt x="1531" y="510"/>
                    </a:lnTo>
                    <a:lnTo>
                      <a:pt x="1559" y="425"/>
                    </a:lnTo>
                    <a:lnTo>
                      <a:pt x="1503" y="368"/>
                    </a:lnTo>
                    <a:lnTo>
                      <a:pt x="1588" y="311"/>
                    </a:lnTo>
                    <a:lnTo>
                      <a:pt x="1616" y="255"/>
                    </a:lnTo>
                    <a:lnTo>
                      <a:pt x="1701" y="226"/>
                    </a:lnTo>
                    <a:lnTo>
                      <a:pt x="1644" y="141"/>
                    </a:lnTo>
                    <a:lnTo>
                      <a:pt x="1559" y="141"/>
                    </a:lnTo>
                    <a:lnTo>
                      <a:pt x="1559" y="56"/>
                    </a:lnTo>
                    <a:lnTo>
                      <a:pt x="1361" y="0"/>
                    </a:lnTo>
                    <a:lnTo>
                      <a:pt x="1191" y="113"/>
                    </a:lnTo>
                    <a:lnTo>
                      <a:pt x="1191" y="226"/>
                    </a:lnTo>
                    <a:lnTo>
                      <a:pt x="1134" y="311"/>
                    </a:lnTo>
                    <a:lnTo>
                      <a:pt x="1106" y="453"/>
                    </a:lnTo>
                    <a:lnTo>
                      <a:pt x="964" y="453"/>
                    </a:lnTo>
                    <a:lnTo>
                      <a:pt x="964" y="510"/>
                    </a:lnTo>
                    <a:lnTo>
                      <a:pt x="907" y="482"/>
                    </a:lnTo>
                    <a:lnTo>
                      <a:pt x="822" y="567"/>
                    </a:lnTo>
                    <a:lnTo>
                      <a:pt x="681" y="595"/>
                    </a:lnTo>
                    <a:lnTo>
                      <a:pt x="596" y="538"/>
                    </a:lnTo>
                    <a:lnTo>
                      <a:pt x="567" y="510"/>
                    </a:lnTo>
                    <a:lnTo>
                      <a:pt x="482" y="510"/>
                    </a:lnTo>
                    <a:lnTo>
                      <a:pt x="454" y="595"/>
                    </a:lnTo>
                    <a:lnTo>
                      <a:pt x="397" y="652"/>
                    </a:lnTo>
                    <a:lnTo>
                      <a:pt x="312" y="567"/>
                    </a:lnTo>
                    <a:lnTo>
                      <a:pt x="284" y="623"/>
                    </a:lnTo>
                    <a:lnTo>
                      <a:pt x="255" y="623"/>
                    </a:lnTo>
                    <a:lnTo>
                      <a:pt x="255" y="737"/>
                    </a:lnTo>
                    <a:lnTo>
                      <a:pt x="312" y="737"/>
                    </a:lnTo>
                    <a:lnTo>
                      <a:pt x="199" y="793"/>
                    </a:lnTo>
                    <a:lnTo>
                      <a:pt x="199" y="878"/>
                    </a:lnTo>
                    <a:lnTo>
                      <a:pt x="255" y="935"/>
                    </a:lnTo>
                    <a:lnTo>
                      <a:pt x="199" y="935"/>
                    </a:lnTo>
                    <a:lnTo>
                      <a:pt x="114" y="1247"/>
                    </a:lnTo>
                    <a:lnTo>
                      <a:pt x="0" y="158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975" y="176"/>
                <a:ext cx="1049" cy="908"/>
              </a:xfrm>
              <a:custGeom>
                <a:avLst/>
                <a:gdLst>
                  <a:gd name="T0" fmla="*/ 1049 w 1049"/>
                  <a:gd name="T1" fmla="*/ 256 h 908"/>
                  <a:gd name="T2" fmla="*/ 879 w 1049"/>
                  <a:gd name="T3" fmla="*/ 369 h 908"/>
                  <a:gd name="T4" fmla="*/ 879 w 1049"/>
                  <a:gd name="T5" fmla="*/ 482 h 908"/>
                  <a:gd name="T6" fmla="*/ 822 w 1049"/>
                  <a:gd name="T7" fmla="*/ 567 h 908"/>
                  <a:gd name="T8" fmla="*/ 794 w 1049"/>
                  <a:gd name="T9" fmla="*/ 709 h 908"/>
                  <a:gd name="T10" fmla="*/ 652 w 1049"/>
                  <a:gd name="T11" fmla="*/ 709 h 908"/>
                  <a:gd name="T12" fmla="*/ 652 w 1049"/>
                  <a:gd name="T13" fmla="*/ 766 h 908"/>
                  <a:gd name="T14" fmla="*/ 595 w 1049"/>
                  <a:gd name="T15" fmla="*/ 738 h 908"/>
                  <a:gd name="T16" fmla="*/ 510 w 1049"/>
                  <a:gd name="T17" fmla="*/ 823 h 908"/>
                  <a:gd name="T18" fmla="*/ 369 w 1049"/>
                  <a:gd name="T19" fmla="*/ 851 h 908"/>
                  <a:gd name="T20" fmla="*/ 284 w 1049"/>
                  <a:gd name="T21" fmla="*/ 794 h 908"/>
                  <a:gd name="T22" fmla="*/ 255 w 1049"/>
                  <a:gd name="T23" fmla="*/ 766 h 908"/>
                  <a:gd name="T24" fmla="*/ 170 w 1049"/>
                  <a:gd name="T25" fmla="*/ 766 h 908"/>
                  <a:gd name="T26" fmla="*/ 142 w 1049"/>
                  <a:gd name="T27" fmla="*/ 851 h 908"/>
                  <a:gd name="T28" fmla="*/ 85 w 1049"/>
                  <a:gd name="T29" fmla="*/ 908 h 908"/>
                  <a:gd name="T30" fmla="*/ 0 w 1049"/>
                  <a:gd name="T31" fmla="*/ 823 h 908"/>
                  <a:gd name="T32" fmla="*/ 85 w 1049"/>
                  <a:gd name="T33" fmla="*/ 652 h 908"/>
                  <a:gd name="T34" fmla="*/ 142 w 1049"/>
                  <a:gd name="T35" fmla="*/ 426 h 908"/>
                  <a:gd name="T36" fmla="*/ 142 w 1049"/>
                  <a:gd name="T37" fmla="*/ 312 h 908"/>
                  <a:gd name="T38" fmla="*/ 199 w 1049"/>
                  <a:gd name="T39" fmla="*/ 171 h 908"/>
                  <a:gd name="T40" fmla="*/ 142 w 1049"/>
                  <a:gd name="T41" fmla="*/ 86 h 908"/>
                  <a:gd name="T42" fmla="*/ 284 w 1049"/>
                  <a:gd name="T43" fmla="*/ 57 h 908"/>
                  <a:gd name="T44" fmla="*/ 624 w 1049"/>
                  <a:gd name="T45" fmla="*/ 142 h 908"/>
                  <a:gd name="T46" fmla="*/ 737 w 1049"/>
                  <a:gd name="T47" fmla="*/ 57 h 908"/>
                  <a:gd name="T48" fmla="*/ 1021 w 1049"/>
                  <a:gd name="T49" fmla="*/ 0 h 908"/>
                  <a:gd name="T50" fmla="*/ 992 w 1049"/>
                  <a:gd name="T51" fmla="*/ 114 h 908"/>
                  <a:gd name="T52" fmla="*/ 1021 w 1049"/>
                  <a:gd name="T53" fmla="*/ 199 h 908"/>
                  <a:gd name="T54" fmla="*/ 992 w 1049"/>
                  <a:gd name="T55" fmla="*/ 227 h 908"/>
                  <a:gd name="T56" fmla="*/ 1049 w 1049"/>
                  <a:gd name="T57" fmla="*/ 256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49" h="908">
                    <a:moveTo>
                      <a:pt x="1049" y="256"/>
                    </a:moveTo>
                    <a:lnTo>
                      <a:pt x="879" y="369"/>
                    </a:lnTo>
                    <a:lnTo>
                      <a:pt x="879" y="482"/>
                    </a:lnTo>
                    <a:lnTo>
                      <a:pt x="822" y="567"/>
                    </a:lnTo>
                    <a:lnTo>
                      <a:pt x="794" y="709"/>
                    </a:lnTo>
                    <a:lnTo>
                      <a:pt x="652" y="709"/>
                    </a:lnTo>
                    <a:lnTo>
                      <a:pt x="652" y="766"/>
                    </a:lnTo>
                    <a:lnTo>
                      <a:pt x="595" y="738"/>
                    </a:lnTo>
                    <a:lnTo>
                      <a:pt x="510" y="823"/>
                    </a:lnTo>
                    <a:lnTo>
                      <a:pt x="369" y="851"/>
                    </a:lnTo>
                    <a:lnTo>
                      <a:pt x="284" y="794"/>
                    </a:lnTo>
                    <a:lnTo>
                      <a:pt x="255" y="766"/>
                    </a:lnTo>
                    <a:lnTo>
                      <a:pt x="170" y="766"/>
                    </a:lnTo>
                    <a:lnTo>
                      <a:pt x="142" y="851"/>
                    </a:lnTo>
                    <a:lnTo>
                      <a:pt x="85" y="908"/>
                    </a:lnTo>
                    <a:lnTo>
                      <a:pt x="0" y="823"/>
                    </a:lnTo>
                    <a:lnTo>
                      <a:pt x="85" y="652"/>
                    </a:lnTo>
                    <a:lnTo>
                      <a:pt x="142" y="426"/>
                    </a:lnTo>
                    <a:lnTo>
                      <a:pt x="142" y="312"/>
                    </a:lnTo>
                    <a:lnTo>
                      <a:pt x="199" y="171"/>
                    </a:lnTo>
                    <a:lnTo>
                      <a:pt x="142" y="86"/>
                    </a:lnTo>
                    <a:lnTo>
                      <a:pt x="284" y="57"/>
                    </a:lnTo>
                    <a:lnTo>
                      <a:pt x="624" y="142"/>
                    </a:lnTo>
                    <a:lnTo>
                      <a:pt x="737" y="57"/>
                    </a:lnTo>
                    <a:lnTo>
                      <a:pt x="1021" y="0"/>
                    </a:lnTo>
                    <a:lnTo>
                      <a:pt x="992" y="114"/>
                    </a:lnTo>
                    <a:lnTo>
                      <a:pt x="1021" y="199"/>
                    </a:lnTo>
                    <a:lnTo>
                      <a:pt x="992" y="227"/>
                    </a:lnTo>
                    <a:lnTo>
                      <a:pt x="1049" y="2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166" y="573"/>
                <a:ext cx="1474" cy="1276"/>
              </a:xfrm>
              <a:custGeom>
                <a:avLst/>
                <a:gdLst>
                  <a:gd name="T0" fmla="*/ 28 w 1474"/>
                  <a:gd name="T1" fmla="*/ 1049 h 1276"/>
                  <a:gd name="T2" fmla="*/ 28 w 1474"/>
                  <a:gd name="T3" fmla="*/ 936 h 1276"/>
                  <a:gd name="T4" fmla="*/ 141 w 1474"/>
                  <a:gd name="T5" fmla="*/ 822 h 1276"/>
                  <a:gd name="T6" fmla="*/ 56 w 1474"/>
                  <a:gd name="T7" fmla="*/ 794 h 1276"/>
                  <a:gd name="T8" fmla="*/ 56 w 1474"/>
                  <a:gd name="T9" fmla="*/ 681 h 1276"/>
                  <a:gd name="T10" fmla="*/ 113 w 1474"/>
                  <a:gd name="T11" fmla="*/ 652 h 1276"/>
                  <a:gd name="T12" fmla="*/ 113 w 1474"/>
                  <a:gd name="T13" fmla="*/ 596 h 1276"/>
                  <a:gd name="T14" fmla="*/ 170 w 1474"/>
                  <a:gd name="T15" fmla="*/ 511 h 1276"/>
                  <a:gd name="T16" fmla="*/ 113 w 1474"/>
                  <a:gd name="T17" fmla="*/ 454 h 1276"/>
                  <a:gd name="T18" fmla="*/ 56 w 1474"/>
                  <a:gd name="T19" fmla="*/ 482 h 1276"/>
                  <a:gd name="T20" fmla="*/ 0 w 1474"/>
                  <a:gd name="T21" fmla="*/ 397 h 1276"/>
                  <a:gd name="T22" fmla="*/ 28 w 1474"/>
                  <a:gd name="T23" fmla="*/ 369 h 1276"/>
                  <a:gd name="T24" fmla="*/ 56 w 1474"/>
                  <a:gd name="T25" fmla="*/ 284 h 1276"/>
                  <a:gd name="T26" fmla="*/ 0 w 1474"/>
                  <a:gd name="T27" fmla="*/ 227 h 1276"/>
                  <a:gd name="T28" fmla="*/ 85 w 1474"/>
                  <a:gd name="T29" fmla="*/ 170 h 1276"/>
                  <a:gd name="T30" fmla="*/ 85 w 1474"/>
                  <a:gd name="T31" fmla="*/ 114 h 1276"/>
                  <a:gd name="T32" fmla="*/ 113 w 1474"/>
                  <a:gd name="T33" fmla="*/ 114 h 1276"/>
                  <a:gd name="T34" fmla="*/ 198 w 1474"/>
                  <a:gd name="T35" fmla="*/ 85 h 1276"/>
                  <a:gd name="T36" fmla="*/ 227 w 1474"/>
                  <a:gd name="T37" fmla="*/ 29 h 1276"/>
                  <a:gd name="T38" fmla="*/ 368 w 1474"/>
                  <a:gd name="T39" fmla="*/ 0 h 1276"/>
                  <a:gd name="T40" fmla="*/ 425 w 1474"/>
                  <a:gd name="T41" fmla="*/ 29 h 1276"/>
                  <a:gd name="T42" fmla="*/ 397 w 1474"/>
                  <a:gd name="T43" fmla="*/ 142 h 1276"/>
                  <a:gd name="T44" fmla="*/ 510 w 1474"/>
                  <a:gd name="T45" fmla="*/ 199 h 1276"/>
                  <a:gd name="T46" fmla="*/ 595 w 1474"/>
                  <a:gd name="T47" fmla="*/ 199 h 1276"/>
                  <a:gd name="T48" fmla="*/ 623 w 1474"/>
                  <a:gd name="T49" fmla="*/ 142 h 1276"/>
                  <a:gd name="T50" fmla="*/ 765 w 1474"/>
                  <a:gd name="T51" fmla="*/ 199 h 1276"/>
                  <a:gd name="T52" fmla="*/ 850 w 1474"/>
                  <a:gd name="T53" fmla="*/ 284 h 1276"/>
                  <a:gd name="T54" fmla="*/ 879 w 1474"/>
                  <a:gd name="T55" fmla="*/ 199 h 1276"/>
                  <a:gd name="T56" fmla="*/ 935 w 1474"/>
                  <a:gd name="T57" fmla="*/ 142 h 1276"/>
                  <a:gd name="T58" fmla="*/ 992 w 1474"/>
                  <a:gd name="T59" fmla="*/ 199 h 1276"/>
                  <a:gd name="T60" fmla="*/ 1105 w 1474"/>
                  <a:gd name="T61" fmla="*/ 199 h 1276"/>
                  <a:gd name="T62" fmla="*/ 1162 w 1474"/>
                  <a:gd name="T63" fmla="*/ 397 h 1276"/>
                  <a:gd name="T64" fmla="*/ 1389 w 1474"/>
                  <a:gd name="T65" fmla="*/ 397 h 1276"/>
                  <a:gd name="T66" fmla="*/ 1474 w 1474"/>
                  <a:gd name="T67" fmla="*/ 482 h 1276"/>
                  <a:gd name="T68" fmla="*/ 1474 w 1474"/>
                  <a:gd name="T69" fmla="*/ 652 h 1276"/>
                  <a:gd name="T70" fmla="*/ 1361 w 1474"/>
                  <a:gd name="T71" fmla="*/ 737 h 1276"/>
                  <a:gd name="T72" fmla="*/ 1332 w 1474"/>
                  <a:gd name="T73" fmla="*/ 681 h 1276"/>
                  <a:gd name="T74" fmla="*/ 1332 w 1474"/>
                  <a:gd name="T75" fmla="*/ 624 h 1276"/>
                  <a:gd name="T76" fmla="*/ 1077 w 1474"/>
                  <a:gd name="T77" fmla="*/ 511 h 1276"/>
                  <a:gd name="T78" fmla="*/ 1020 w 1474"/>
                  <a:gd name="T79" fmla="*/ 596 h 1276"/>
                  <a:gd name="T80" fmla="*/ 850 w 1474"/>
                  <a:gd name="T81" fmla="*/ 596 h 1276"/>
                  <a:gd name="T82" fmla="*/ 737 w 1474"/>
                  <a:gd name="T83" fmla="*/ 737 h 1276"/>
                  <a:gd name="T84" fmla="*/ 794 w 1474"/>
                  <a:gd name="T85" fmla="*/ 879 h 1276"/>
                  <a:gd name="T86" fmla="*/ 737 w 1474"/>
                  <a:gd name="T87" fmla="*/ 964 h 1276"/>
                  <a:gd name="T88" fmla="*/ 737 w 1474"/>
                  <a:gd name="T89" fmla="*/ 1049 h 1276"/>
                  <a:gd name="T90" fmla="*/ 822 w 1474"/>
                  <a:gd name="T91" fmla="*/ 1106 h 1276"/>
                  <a:gd name="T92" fmla="*/ 794 w 1474"/>
                  <a:gd name="T93" fmla="*/ 1134 h 1276"/>
                  <a:gd name="T94" fmla="*/ 794 w 1474"/>
                  <a:gd name="T95" fmla="*/ 1191 h 1276"/>
                  <a:gd name="T96" fmla="*/ 708 w 1474"/>
                  <a:gd name="T97" fmla="*/ 1276 h 1276"/>
                  <a:gd name="T98" fmla="*/ 652 w 1474"/>
                  <a:gd name="T99" fmla="*/ 1276 h 1276"/>
                  <a:gd name="T100" fmla="*/ 652 w 1474"/>
                  <a:gd name="T101" fmla="*/ 1248 h 1276"/>
                  <a:gd name="T102" fmla="*/ 567 w 1474"/>
                  <a:gd name="T103" fmla="*/ 1248 h 1276"/>
                  <a:gd name="T104" fmla="*/ 453 w 1474"/>
                  <a:gd name="T105" fmla="*/ 1078 h 1276"/>
                  <a:gd name="T106" fmla="*/ 198 w 1474"/>
                  <a:gd name="T107" fmla="*/ 1078 h 1276"/>
                  <a:gd name="T108" fmla="*/ 113 w 1474"/>
                  <a:gd name="T109" fmla="*/ 1021 h 1276"/>
                  <a:gd name="T110" fmla="*/ 28 w 1474"/>
                  <a:gd name="T111" fmla="*/ 1049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74" h="1276">
                    <a:moveTo>
                      <a:pt x="28" y="1049"/>
                    </a:moveTo>
                    <a:lnTo>
                      <a:pt x="28" y="936"/>
                    </a:lnTo>
                    <a:lnTo>
                      <a:pt x="141" y="822"/>
                    </a:lnTo>
                    <a:lnTo>
                      <a:pt x="56" y="794"/>
                    </a:lnTo>
                    <a:lnTo>
                      <a:pt x="56" y="681"/>
                    </a:lnTo>
                    <a:lnTo>
                      <a:pt x="113" y="652"/>
                    </a:lnTo>
                    <a:lnTo>
                      <a:pt x="113" y="596"/>
                    </a:lnTo>
                    <a:lnTo>
                      <a:pt x="170" y="511"/>
                    </a:lnTo>
                    <a:lnTo>
                      <a:pt x="113" y="454"/>
                    </a:lnTo>
                    <a:lnTo>
                      <a:pt x="56" y="482"/>
                    </a:lnTo>
                    <a:lnTo>
                      <a:pt x="0" y="397"/>
                    </a:lnTo>
                    <a:lnTo>
                      <a:pt x="28" y="369"/>
                    </a:lnTo>
                    <a:lnTo>
                      <a:pt x="56" y="284"/>
                    </a:lnTo>
                    <a:lnTo>
                      <a:pt x="0" y="227"/>
                    </a:lnTo>
                    <a:lnTo>
                      <a:pt x="85" y="170"/>
                    </a:lnTo>
                    <a:lnTo>
                      <a:pt x="85" y="114"/>
                    </a:lnTo>
                    <a:lnTo>
                      <a:pt x="113" y="114"/>
                    </a:lnTo>
                    <a:lnTo>
                      <a:pt x="198" y="85"/>
                    </a:lnTo>
                    <a:lnTo>
                      <a:pt x="227" y="29"/>
                    </a:lnTo>
                    <a:lnTo>
                      <a:pt x="368" y="0"/>
                    </a:lnTo>
                    <a:lnTo>
                      <a:pt x="425" y="29"/>
                    </a:lnTo>
                    <a:lnTo>
                      <a:pt x="397" y="142"/>
                    </a:lnTo>
                    <a:lnTo>
                      <a:pt x="510" y="199"/>
                    </a:lnTo>
                    <a:lnTo>
                      <a:pt x="595" y="199"/>
                    </a:lnTo>
                    <a:lnTo>
                      <a:pt x="623" y="142"/>
                    </a:lnTo>
                    <a:lnTo>
                      <a:pt x="765" y="199"/>
                    </a:lnTo>
                    <a:lnTo>
                      <a:pt x="850" y="284"/>
                    </a:lnTo>
                    <a:lnTo>
                      <a:pt x="879" y="199"/>
                    </a:lnTo>
                    <a:lnTo>
                      <a:pt x="935" y="142"/>
                    </a:lnTo>
                    <a:lnTo>
                      <a:pt x="992" y="199"/>
                    </a:lnTo>
                    <a:lnTo>
                      <a:pt x="1105" y="199"/>
                    </a:lnTo>
                    <a:lnTo>
                      <a:pt x="1162" y="397"/>
                    </a:lnTo>
                    <a:lnTo>
                      <a:pt x="1389" y="397"/>
                    </a:lnTo>
                    <a:lnTo>
                      <a:pt x="1474" y="482"/>
                    </a:lnTo>
                    <a:lnTo>
                      <a:pt x="1474" y="652"/>
                    </a:lnTo>
                    <a:lnTo>
                      <a:pt x="1361" y="737"/>
                    </a:lnTo>
                    <a:lnTo>
                      <a:pt x="1332" y="681"/>
                    </a:lnTo>
                    <a:lnTo>
                      <a:pt x="1332" y="624"/>
                    </a:lnTo>
                    <a:lnTo>
                      <a:pt x="1077" y="511"/>
                    </a:lnTo>
                    <a:lnTo>
                      <a:pt x="1020" y="596"/>
                    </a:lnTo>
                    <a:lnTo>
                      <a:pt x="850" y="596"/>
                    </a:lnTo>
                    <a:lnTo>
                      <a:pt x="737" y="737"/>
                    </a:lnTo>
                    <a:lnTo>
                      <a:pt x="794" y="879"/>
                    </a:lnTo>
                    <a:lnTo>
                      <a:pt x="737" y="964"/>
                    </a:lnTo>
                    <a:lnTo>
                      <a:pt x="737" y="1049"/>
                    </a:lnTo>
                    <a:lnTo>
                      <a:pt x="822" y="1106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708" y="1276"/>
                    </a:lnTo>
                    <a:lnTo>
                      <a:pt x="652" y="1276"/>
                    </a:lnTo>
                    <a:lnTo>
                      <a:pt x="652" y="1248"/>
                    </a:lnTo>
                    <a:lnTo>
                      <a:pt x="567" y="1248"/>
                    </a:lnTo>
                    <a:lnTo>
                      <a:pt x="453" y="1078"/>
                    </a:lnTo>
                    <a:lnTo>
                      <a:pt x="198" y="1078"/>
                    </a:lnTo>
                    <a:lnTo>
                      <a:pt x="113" y="1021"/>
                    </a:lnTo>
                    <a:lnTo>
                      <a:pt x="28" y="10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534" y="1452"/>
                <a:ext cx="1304" cy="1134"/>
              </a:xfrm>
              <a:custGeom>
                <a:avLst/>
                <a:gdLst>
                  <a:gd name="T0" fmla="*/ 426 w 1304"/>
                  <a:gd name="T1" fmla="*/ 312 h 1134"/>
                  <a:gd name="T2" fmla="*/ 454 w 1304"/>
                  <a:gd name="T3" fmla="*/ 369 h 1134"/>
                  <a:gd name="T4" fmla="*/ 511 w 1304"/>
                  <a:gd name="T5" fmla="*/ 425 h 1134"/>
                  <a:gd name="T6" fmla="*/ 397 w 1304"/>
                  <a:gd name="T7" fmla="*/ 454 h 1134"/>
                  <a:gd name="T8" fmla="*/ 397 w 1304"/>
                  <a:gd name="T9" fmla="*/ 539 h 1134"/>
                  <a:gd name="T10" fmla="*/ 312 w 1304"/>
                  <a:gd name="T11" fmla="*/ 567 h 1134"/>
                  <a:gd name="T12" fmla="*/ 312 w 1304"/>
                  <a:gd name="T13" fmla="*/ 652 h 1134"/>
                  <a:gd name="T14" fmla="*/ 340 w 1304"/>
                  <a:gd name="T15" fmla="*/ 681 h 1134"/>
                  <a:gd name="T16" fmla="*/ 255 w 1304"/>
                  <a:gd name="T17" fmla="*/ 737 h 1134"/>
                  <a:gd name="T18" fmla="*/ 57 w 1304"/>
                  <a:gd name="T19" fmla="*/ 766 h 1134"/>
                  <a:gd name="T20" fmla="*/ 0 w 1304"/>
                  <a:gd name="T21" fmla="*/ 822 h 1134"/>
                  <a:gd name="T22" fmla="*/ 57 w 1304"/>
                  <a:gd name="T23" fmla="*/ 879 h 1134"/>
                  <a:gd name="T24" fmla="*/ 0 w 1304"/>
                  <a:gd name="T25" fmla="*/ 964 h 1134"/>
                  <a:gd name="T26" fmla="*/ 0 w 1304"/>
                  <a:gd name="T27" fmla="*/ 1077 h 1134"/>
                  <a:gd name="T28" fmla="*/ 142 w 1304"/>
                  <a:gd name="T29" fmla="*/ 992 h 1134"/>
                  <a:gd name="T30" fmla="*/ 227 w 1304"/>
                  <a:gd name="T31" fmla="*/ 1049 h 1134"/>
                  <a:gd name="T32" fmla="*/ 284 w 1304"/>
                  <a:gd name="T33" fmla="*/ 1021 h 1134"/>
                  <a:gd name="T34" fmla="*/ 312 w 1304"/>
                  <a:gd name="T35" fmla="*/ 1077 h 1134"/>
                  <a:gd name="T36" fmla="*/ 284 w 1304"/>
                  <a:gd name="T37" fmla="*/ 1134 h 1134"/>
                  <a:gd name="T38" fmla="*/ 340 w 1304"/>
                  <a:gd name="T39" fmla="*/ 1134 h 1134"/>
                  <a:gd name="T40" fmla="*/ 397 w 1304"/>
                  <a:gd name="T41" fmla="*/ 1106 h 1134"/>
                  <a:gd name="T42" fmla="*/ 454 w 1304"/>
                  <a:gd name="T43" fmla="*/ 1134 h 1134"/>
                  <a:gd name="T44" fmla="*/ 681 w 1304"/>
                  <a:gd name="T45" fmla="*/ 964 h 1134"/>
                  <a:gd name="T46" fmla="*/ 709 w 1304"/>
                  <a:gd name="T47" fmla="*/ 879 h 1134"/>
                  <a:gd name="T48" fmla="*/ 851 w 1304"/>
                  <a:gd name="T49" fmla="*/ 851 h 1134"/>
                  <a:gd name="T50" fmla="*/ 993 w 1304"/>
                  <a:gd name="T51" fmla="*/ 624 h 1134"/>
                  <a:gd name="T52" fmla="*/ 964 w 1304"/>
                  <a:gd name="T53" fmla="*/ 567 h 1134"/>
                  <a:gd name="T54" fmla="*/ 964 w 1304"/>
                  <a:gd name="T55" fmla="*/ 482 h 1134"/>
                  <a:gd name="T56" fmla="*/ 1021 w 1304"/>
                  <a:gd name="T57" fmla="*/ 482 h 1134"/>
                  <a:gd name="T58" fmla="*/ 1021 w 1304"/>
                  <a:gd name="T59" fmla="*/ 425 h 1134"/>
                  <a:gd name="T60" fmla="*/ 1078 w 1304"/>
                  <a:gd name="T61" fmla="*/ 397 h 1134"/>
                  <a:gd name="T62" fmla="*/ 1078 w 1304"/>
                  <a:gd name="T63" fmla="*/ 340 h 1134"/>
                  <a:gd name="T64" fmla="*/ 1163 w 1304"/>
                  <a:gd name="T65" fmla="*/ 312 h 1134"/>
                  <a:gd name="T66" fmla="*/ 1248 w 1304"/>
                  <a:gd name="T67" fmla="*/ 227 h 1134"/>
                  <a:gd name="T68" fmla="*/ 1248 w 1304"/>
                  <a:gd name="T69" fmla="*/ 114 h 1134"/>
                  <a:gd name="T70" fmla="*/ 1304 w 1304"/>
                  <a:gd name="T71" fmla="*/ 29 h 1134"/>
                  <a:gd name="T72" fmla="*/ 1276 w 1304"/>
                  <a:gd name="T73" fmla="*/ 0 h 1134"/>
                  <a:gd name="T74" fmla="*/ 993 w 1304"/>
                  <a:gd name="T75" fmla="*/ 227 h 1134"/>
                  <a:gd name="T76" fmla="*/ 907 w 1304"/>
                  <a:gd name="T77" fmla="*/ 199 h 1134"/>
                  <a:gd name="T78" fmla="*/ 907 w 1304"/>
                  <a:gd name="T79" fmla="*/ 255 h 1134"/>
                  <a:gd name="T80" fmla="*/ 822 w 1304"/>
                  <a:gd name="T81" fmla="*/ 312 h 1134"/>
                  <a:gd name="T82" fmla="*/ 652 w 1304"/>
                  <a:gd name="T83" fmla="*/ 340 h 1134"/>
                  <a:gd name="T84" fmla="*/ 539 w 1304"/>
                  <a:gd name="T85" fmla="*/ 284 h 1134"/>
                  <a:gd name="T86" fmla="*/ 482 w 1304"/>
                  <a:gd name="T87" fmla="*/ 312 h 1134"/>
                  <a:gd name="T88" fmla="*/ 426 w 1304"/>
                  <a:gd name="T89" fmla="*/ 312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04" h="1134">
                    <a:moveTo>
                      <a:pt x="426" y="312"/>
                    </a:moveTo>
                    <a:lnTo>
                      <a:pt x="454" y="369"/>
                    </a:lnTo>
                    <a:lnTo>
                      <a:pt x="511" y="425"/>
                    </a:lnTo>
                    <a:lnTo>
                      <a:pt x="397" y="454"/>
                    </a:lnTo>
                    <a:lnTo>
                      <a:pt x="397" y="539"/>
                    </a:lnTo>
                    <a:lnTo>
                      <a:pt x="312" y="567"/>
                    </a:lnTo>
                    <a:lnTo>
                      <a:pt x="312" y="652"/>
                    </a:lnTo>
                    <a:lnTo>
                      <a:pt x="340" y="681"/>
                    </a:lnTo>
                    <a:lnTo>
                      <a:pt x="255" y="737"/>
                    </a:lnTo>
                    <a:lnTo>
                      <a:pt x="57" y="766"/>
                    </a:lnTo>
                    <a:lnTo>
                      <a:pt x="0" y="822"/>
                    </a:lnTo>
                    <a:lnTo>
                      <a:pt x="57" y="879"/>
                    </a:lnTo>
                    <a:lnTo>
                      <a:pt x="0" y="964"/>
                    </a:lnTo>
                    <a:lnTo>
                      <a:pt x="0" y="1077"/>
                    </a:lnTo>
                    <a:lnTo>
                      <a:pt x="142" y="992"/>
                    </a:lnTo>
                    <a:lnTo>
                      <a:pt x="227" y="1049"/>
                    </a:lnTo>
                    <a:lnTo>
                      <a:pt x="284" y="1021"/>
                    </a:lnTo>
                    <a:lnTo>
                      <a:pt x="312" y="1077"/>
                    </a:lnTo>
                    <a:lnTo>
                      <a:pt x="284" y="1134"/>
                    </a:lnTo>
                    <a:lnTo>
                      <a:pt x="340" y="1134"/>
                    </a:lnTo>
                    <a:lnTo>
                      <a:pt x="397" y="1106"/>
                    </a:lnTo>
                    <a:lnTo>
                      <a:pt x="454" y="1134"/>
                    </a:lnTo>
                    <a:lnTo>
                      <a:pt x="681" y="964"/>
                    </a:lnTo>
                    <a:lnTo>
                      <a:pt x="709" y="879"/>
                    </a:lnTo>
                    <a:lnTo>
                      <a:pt x="851" y="851"/>
                    </a:lnTo>
                    <a:lnTo>
                      <a:pt x="993" y="624"/>
                    </a:lnTo>
                    <a:lnTo>
                      <a:pt x="964" y="567"/>
                    </a:lnTo>
                    <a:lnTo>
                      <a:pt x="964" y="482"/>
                    </a:lnTo>
                    <a:lnTo>
                      <a:pt x="1021" y="482"/>
                    </a:lnTo>
                    <a:lnTo>
                      <a:pt x="1021" y="425"/>
                    </a:lnTo>
                    <a:lnTo>
                      <a:pt x="1078" y="397"/>
                    </a:lnTo>
                    <a:lnTo>
                      <a:pt x="1078" y="340"/>
                    </a:lnTo>
                    <a:lnTo>
                      <a:pt x="1163" y="312"/>
                    </a:lnTo>
                    <a:lnTo>
                      <a:pt x="1248" y="227"/>
                    </a:lnTo>
                    <a:lnTo>
                      <a:pt x="1248" y="114"/>
                    </a:lnTo>
                    <a:lnTo>
                      <a:pt x="1304" y="29"/>
                    </a:lnTo>
                    <a:lnTo>
                      <a:pt x="1276" y="0"/>
                    </a:lnTo>
                    <a:lnTo>
                      <a:pt x="993" y="227"/>
                    </a:lnTo>
                    <a:lnTo>
                      <a:pt x="907" y="199"/>
                    </a:lnTo>
                    <a:lnTo>
                      <a:pt x="907" y="255"/>
                    </a:lnTo>
                    <a:lnTo>
                      <a:pt x="822" y="312"/>
                    </a:lnTo>
                    <a:lnTo>
                      <a:pt x="652" y="340"/>
                    </a:lnTo>
                    <a:lnTo>
                      <a:pt x="539" y="284"/>
                    </a:lnTo>
                    <a:lnTo>
                      <a:pt x="482" y="312"/>
                    </a:lnTo>
                    <a:lnTo>
                      <a:pt x="426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903" y="1084"/>
                <a:ext cx="907" cy="708"/>
              </a:xfrm>
              <a:custGeom>
                <a:avLst/>
                <a:gdLst>
                  <a:gd name="T0" fmla="*/ 907 w 907"/>
                  <a:gd name="T1" fmla="*/ 368 h 708"/>
                  <a:gd name="T2" fmla="*/ 624 w 907"/>
                  <a:gd name="T3" fmla="*/ 595 h 708"/>
                  <a:gd name="T4" fmla="*/ 538 w 907"/>
                  <a:gd name="T5" fmla="*/ 567 h 708"/>
                  <a:gd name="T6" fmla="*/ 538 w 907"/>
                  <a:gd name="T7" fmla="*/ 623 h 708"/>
                  <a:gd name="T8" fmla="*/ 453 w 907"/>
                  <a:gd name="T9" fmla="*/ 680 h 708"/>
                  <a:gd name="T10" fmla="*/ 283 w 907"/>
                  <a:gd name="T11" fmla="*/ 708 h 708"/>
                  <a:gd name="T12" fmla="*/ 170 w 907"/>
                  <a:gd name="T13" fmla="*/ 652 h 708"/>
                  <a:gd name="T14" fmla="*/ 113 w 907"/>
                  <a:gd name="T15" fmla="*/ 680 h 708"/>
                  <a:gd name="T16" fmla="*/ 57 w 907"/>
                  <a:gd name="T17" fmla="*/ 680 h 708"/>
                  <a:gd name="T18" fmla="*/ 57 w 907"/>
                  <a:gd name="T19" fmla="*/ 623 h 708"/>
                  <a:gd name="T20" fmla="*/ 85 w 907"/>
                  <a:gd name="T21" fmla="*/ 595 h 708"/>
                  <a:gd name="T22" fmla="*/ 0 w 907"/>
                  <a:gd name="T23" fmla="*/ 538 h 708"/>
                  <a:gd name="T24" fmla="*/ 0 w 907"/>
                  <a:gd name="T25" fmla="*/ 453 h 708"/>
                  <a:gd name="T26" fmla="*/ 57 w 907"/>
                  <a:gd name="T27" fmla="*/ 368 h 708"/>
                  <a:gd name="T28" fmla="*/ 0 w 907"/>
                  <a:gd name="T29" fmla="*/ 226 h 708"/>
                  <a:gd name="T30" fmla="*/ 113 w 907"/>
                  <a:gd name="T31" fmla="*/ 85 h 708"/>
                  <a:gd name="T32" fmla="*/ 283 w 907"/>
                  <a:gd name="T33" fmla="*/ 85 h 708"/>
                  <a:gd name="T34" fmla="*/ 340 w 907"/>
                  <a:gd name="T35" fmla="*/ 0 h 708"/>
                  <a:gd name="T36" fmla="*/ 595 w 907"/>
                  <a:gd name="T37" fmla="*/ 113 h 708"/>
                  <a:gd name="T38" fmla="*/ 595 w 907"/>
                  <a:gd name="T39" fmla="*/ 170 h 708"/>
                  <a:gd name="T40" fmla="*/ 624 w 907"/>
                  <a:gd name="T41" fmla="*/ 226 h 708"/>
                  <a:gd name="T42" fmla="*/ 737 w 907"/>
                  <a:gd name="T43" fmla="*/ 141 h 708"/>
                  <a:gd name="T44" fmla="*/ 794 w 907"/>
                  <a:gd name="T45" fmla="*/ 311 h 708"/>
                  <a:gd name="T46" fmla="*/ 879 w 907"/>
                  <a:gd name="T47" fmla="*/ 311 h 708"/>
                  <a:gd name="T48" fmla="*/ 907 w 907"/>
                  <a:gd name="T49" fmla="*/ 368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708">
                    <a:moveTo>
                      <a:pt x="907" y="368"/>
                    </a:moveTo>
                    <a:lnTo>
                      <a:pt x="624" y="595"/>
                    </a:lnTo>
                    <a:lnTo>
                      <a:pt x="538" y="567"/>
                    </a:lnTo>
                    <a:lnTo>
                      <a:pt x="538" y="623"/>
                    </a:lnTo>
                    <a:lnTo>
                      <a:pt x="453" y="680"/>
                    </a:lnTo>
                    <a:lnTo>
                      <a:pt x="283" y="708"/>
                    </a:lnTo>
                    <a:lnTo>
                      <a:pt x="170" y="652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623"/>
                    </a:lnTo>
                    <a:lnTo>
                      <a:pt x="85" y="595"/>
                    </a:lnTo>
                    <a:lnTo>
                      <a:pt x="0" y="538"/>
                    </a:lnTo>
                    <a:lnTo>
                      <a:pt x="0" y="453"/>
                    </a:lnTo>
                    <a:lnTo>
                      <a:pt x="57" y="368"/>
                    </a:lnTo>
                    <a:lnTo>
                      <a:pt x="0" y="226"/>
                    </a:lnTo>
                    <a:lnTo>
                      <a:pt x="113" y="85"/>
                    </a:lnTo>
                    <a:lnTo>
                      <a:pt x="283" y="85"/>
                    </a:lnTo>
                    <a:lnTo>
                      <a:pt x="340" y="0"/>
                    </a:lnTo>
                    <a:lnTo>
                      <a:pt x="595" y="113"/>
                    </a:lnTo>
                    <a:lnTo>
                      <a:pt x="595" y="170"/>
                    </a:lnTo>
                    <a:lnTo>
                      <a:pt x="624" y="226"/>
                    </a:lnTo>
                    <a:lnTo>
                      <a:pt x="737" y="141"/>
                    </a:lnTo>
                    <a:lnTo>
                      <a:pt x="794" y="311"/>
                    </a:lnTo>
                    <a:lnTo>
                      <a:pt x="879" y="311"/>
                    </a:lnTo>
                    <a:lnTo>
                      <a:pt x="907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081" y="1594"/>
                <a:ext cx="964" cy="624"/>
              </a:xfrm>
              <a:custGeom>
                <a:avLst/>
                <a:gdLst>
                  <a:gd name="T0" fmla="*/ 113 w 964"/>
                  <a:gd name="T1" fmla="*/ 340 h 624"/>
                  <a:gd name="T2" fmla="*/ 113 w 964"/>
                  <a:gd name="T3" fmla="*/ 255 h 624"/>
                  <a:gd name="T4" fmla="*/ 0 w 964"/>
                  <a:gd name="T5" fmla="*/ 198 h 624"/>
                  <a:gd name="T6" fmla="*/ 0 w 964"/>
                  <a:gd name="T7" fmla="*/ 113 h 624"/>
                  <a:gd name="T8" fmla="*/ 113 w 964"/>
                  <a:gd name="T9" fmla="*/ 28 h 624"/>
                  <a:gd name="T10" fmla="*/ 198 w 964"/>
                  <a:gd name="T11" fmla="*/ 0 h 624"/>
                  <a:gd name="T12" fmla="*/ 283 w 964"/>
                  <a:gd name="T13" fmla="*/ 57 h 624"/>
                  <a:gd name="T14" fmla="*/ 538 w 964"/>
                  <a:gd name="T15" fmla="*/ 57 h 624"/>
                  <a:gd name="T16" fmla="*/ 652 w 964"/>
                  <a:gd name="T17" fmla="*/ 227 h 624"/>
                  <a:gd name="T18" fmla="*/ 737 w 964"/>
                  <a:gd name="T19" fmla="*/ 227 h 624"/>
                  <a:gd name="T20" fmla="*/ 737 w 964"/>
                  <a:gd name="T21" fmla="*/ 255 h 624"/>
                  <a:gd name="T22" fmla="*/ 793 w 964"/>
                  <a:gd name="T23" fmla="*/ 255 h 624"/>
                  <a:gd name="T24" fmla="*/ 879 w 964"/>
                  <a:gd name="T25" fmla="*/ 170 h 624"/>
                  <a:gd name="T26" fmla="*/ 907 w 964"/>
                  <a:gd name="T27" fmla="*/ 227 h 624"/>
                  <a:gd name="T28" fmla="*/ 964 w 964"/>
                  <a:gd name="T29" fmla="*/ 283 h 624"/>
                  <a:gd name="T30" fmla="*/ 850 w 964"/>
                  <a:gd name="T31" fmla="*/ 312 h 624"/>
                  <a:gd name="T32" fmla="*/ 850 w 964"/>
                  <a:gd name="T33" fmla="*/ 397 h 624"/>
                  <a:gd name="T34" fmla="*/ 765 w 964"/>
                  <a:gd name="T35" fmla="*/ 425 h 624"/>
                  <a:gd name="T36" fmla="*/ 765 w 964"/>
                  <a:gd name="T37" fmla="*/ 510 h 624"/>
                  <a:gd name="T38" fmla="*/ 793 w 964"/>
                  <a:gd name="T39" fmla="*/ 539 h 624"/>
                  <a:gd name="T40" fmla="*/ 708 w 964"/>
                  <a:gd name="T41" fmla="*/ 595 h 624"/>
                  <a:gd name="T42" fmla="*/ 510 w 964"/>
                  <a:gd name="T43" fmla="*/ 624 h 624"/>
                  <a:gd name="T44" fmla="*/ 482 w 964"/>
                  <a:gd name="T45" fmla="*/ 595 h 624"/>
                  <a:gd name="T46" fmla="*/ 510 w 964"/>
                  <a:gd name="T47" fmla="*/ 510 h 624"/>
                  <a:gd name="T48" fmla="*/ 425 w 964"/>
                  <a:gd name="T49" fmla="*/ 454 h 624"/>
                  <a:gd name="T50" fmla="*/ 397 w 964"/>
                  <a:gd name="T51" fmla="*/ 482 h 624"/>
                  <a:gd name="T52" fmla="*/ 340 w 964"/>
                  <a:gd name="T53" fmla="*/ 425 h 624"/>
                  <a:gd name="T54" fmla="*/ 340 w 964"/>
                  <a:gd name="T55" fmla="*/ 368 h 624"/>
                  <a:gd name="T56" fmla="*/ 312 w 964"/>
                  <a:gd name="T57" fmla="*/ 368 h 624"/>
                  <a:gd name="T58" fmla="*/ 226 w 964"/>
                  <a:gd name="T59" fmla="*/ 425 h 624"/>
                  <a:gd name="T60" fmla="*/ 113 w 964"/>
                  <a:gd name="T61" fmla="*/ 34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64" h="624">
                    <a:moveTo>
                      <a:pt x="113" y="340"/>
                    </a:moveTo>
                    <a:lnTo>
                      <a:pt x="113" y="255"/>
                    </a:lnTo>
                    <a:lnTo>
                      <a:pt x="0" y="198"/>
                    </a:lnTo>
                    <a:lnTo>
                      <a:pt x="0" y="113"/>
                    </a:lnTo>
                    <a:lnTo>
                      <a:pt x="113" y="28"/>
                    </a:lnTo>
                    <a:lnTo>
                      <a:pt x="198" y="0"/>
                    </a:lnTo>
                    <a:lnTo>
                      <a:pt x="283" y="57"/>
                    </a:lnTo>
                    <a:lnTo>
                      <a:pt x="538" y="57"/>
                    </a:lnTo>
                    <a:lnTo>
                      <a:pt x="652" y="227"/>
                    </a:lnTo>
                    <a:lnTo>
                      <a:pt x="737" y="227"/>
                    </a:lnTo>
                    <a:lnTo>
                      <a:pt x="737" y="255"/>
                    </a:lnTo>
                    <a:lnTo>
                      <a:pt x="793" y="255"/>
                    </a:lnTo>
                    <a:lnTo>
                      <a:pt x="879" y="170"/>
                    </a:lnTo>
                    <a:lnTo>
                      <a:pt x="907" y="227"/>
                    </a:lnTo>
                    <a:lnTo>
                      <a:pt x="964" y="283"/>
                    </a:lnTo>
                    <a:lnTo>
                      <a:pt x="850" y="312"/>
                    </a:lnTo>
                    <a:lnTo>
                      <a:pt x="850" y="397"/>
                    </a:lnTo>
                    <a:lnTo>
                      <a:pt x="765" y="425"/>
                    </a:lnTo>
                    <a:lnTo>
                      <a:pt x="765" y="510"/>
                    </a:lnTo>
                    <a:lnTo>
                      <a:pt x="793" y="539"/>
                    </a:lnTo>
                    <a:lnTo>
                      <a:pt x="708" y="595"/>
                    </a:lnTo>
                    <a:lnTo>
                      <a:pt x="510" y="624"/>
                    </a:lnTo>
                    <a:lnTo>
                      <a:pt x="482" y="595"/>
                    </a:lnTo>
                    <a:lnTo>
                      <a:pt x="510" y="510"/>
                    </a:lnTo>
                    <a:lnTo>
                      <a:pt x="425" y="454"/>
                    </a:lnTo>
                    <a:lnTo>
                      <a:pt x="397" y="482"/>
                    </a:lnTo>
                    <a:lnTo>
                      <a:pt x="340" y="425"/>
                    </a:lnTo>
                    <a:lnTo>
                      <a:pt x="340" y="368"/>
                    </a:lnTo>
                    <a:lnTo>
                      <a:pt x="312" y="368"/>
                    </a:lnTo>
                    <a:lnTo>
                      <a:pt x="226" y="425"/>
                    </a:lnTo>
                    <a:lnTo>
                      <a:pt x="113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3676" y="2303"/>
                <a:ext cx="992" cy="992"/>
              </a:xfrm>
              <a:custGeom>
                <a:avLst/>
                <a:gdLst>
                  <a:gd name="T0" fmla="*/ 709 w 992"/>
                  <a:gd name="T1" fmla="*/ 0 h 992"/>
                  <a:gd name="T2" fmla="*/ 567 w 992"/>
                  <a:gd name="T3" fmla="*/ 28 h 992"/>
                  <a:gd name="T4" fmla="*/ 539 w 992"/>
                  <a:gd name="T5" fmla="*/ 113 h 992"/>
                  <a:gd name="T6" fmla="*/ 312 w 992"/>
                  <a:gd name="T7" fmla="*/ 283 h 992"/>
                  <a:gd name="T8" fmla="*/ 255 w 992"/>
                  <a:gd name="T9" fmla="*/ 255 h 992"/>
                  <a:gd name="T10" fmla="*/ 198 w 992"/>
                  <a:gd name="T11" fmla="*/ 283 h 992"/>
                  <a:gd name="T12" fmla="*/ 113 w 992"/>
                  <a:gd name="T13" fmla="*/ 283 h 992"/>
                  <a:gd name="T14" fmla="*/ 85 w 992"/>
                  <a:gd name="T15" fmla="*/ 312 h 992"/>
                  <a:gd name="T16" fmla="*/ 142 w 992"/>
                  <a:gd name="T17" fmla="*/ 368 h 992"/>
                  <a:gd name="T18" fmla="*/ 85 w 992"/>
                  <a:gd name="T19" fmla="*/ 397 h 992"/>
                  <a:gd name="T20" fmla="*/ 85 w 992"/>
                  <a:gd name="T21" fmla="*/ 453 h 992"/>
                  <a:gd name="T22" fmla="*/ 57 w 992"/>
                  <a:gd name="T23" fmla="*/ 482 h 992"/>
                  <a:gd name="T24" fmla="*/ 113 w 992"/>
                  <a:gd name="T25" fmla="*/ 538 h 992"/>
                  <a:gd name="T26" fmla="*/ 0 w 992"/>
                  <a:gd name="T27" fmla="*/ 623 h 992"/>
                  <a:gd name="T28" fmla="*/ 28 w 992"/>
                  <a:gd name="T29" fmla="*/ 680 h 992"/>
                  <a:gd name="T30" fmla="*/ 85 w 992"/>
                  <a:gd name="T31" fmla="*/ 708 h 992"/>
                  <a:gd name="T32" fmla="*/ 85 w 992"/>
                  <a:gd name="T33" fmla="*/ 822 h 992"/>
                  <a:gd name="T34" fmla="*/ 28 w 992"/>
                  <a:gd name="T35" fmla="*/ 907 h 992"/>
                  <a:gd name="T36" fmla="*/ 85 w 992"/>
                  <a:gd name="T37" fmla="*/ 992 h 992"/>
                  <a:gd name="T38" fmla="*/ 170 w 992"/>
                  <a:gd name="T39" fmla="*/ 907 h 992"/>
                  <a:gd name="T40" fmla="*/ 198 w 992"/>
                  <a:gd name="T41" fmla="*/ 793 h 992"/>
                  <a:gd name="T42" fmla="*/ 312 w 992"/>
                  <a:gd name="T43" fmla="*/ 737 h 992"/>
                  <a:gd name="T44" fmla="*/ 312 w 992"/>
                  <a:gd name="T45" fmla="*/ 595 h 992"/>
                  <a:gd name="T46" fmla="*/ 369 w 992"/>
                  <a:gd name="T47" fmla="*/ 567 h 992"/>
                  <a:gd name="T48" fmla="*/ 397 w 992"/>
                  <a:gd name="T49" fmla="*/ 510 h 992"/>
                  <a:gd name="T50" fmla="*/ 369 w 992"/>
                  <a:gd name="T51" fmla="*/ 397 h 992"/>
                  <a:gd name="T52" fmla="*/ 454 w 992"/>
                  <a:gd name="T53" fmla="*/ 368 h 992"/>
                  <a:gd name="T54" fmla="*/ 510 w 992"/>
                  <a:gd name="T55" fmla="*/ 340 h 992"/>
                  <a:gd name="T56" fmla="*/ 624 w 992"/>
                  <a:gd name="T57" fmla="*/ 368 h 992"/>
                  <a:gd name="T58" fmla="*/ 652 w 992"/>
                  <a:gd name="T59" fmla="*/ 283 h 992"/>
                  <a:gd name="T60" fmla="*/ 765 w 992"/>
                  <a:gd name="T61" fmla="*/ 255 h 992"/>
                  <a:gd name="T62" fmla="*/ 851 w 992"/>
                  <a:gd name="T63" fmla="*/ 283 h 992"/>
                  <a:gd name="T64" fmla="*/ 879 w 992"/>
                  <a:gd name="T65" fmla="*/ 198 h 992"/>
                  <a:gd name="T66" fmla="*/ 992 w 992"/>
                  <a:gd name="T67" fmla="*/ 170 h 992"/>
                  <a:gd name="T68" fmla="*/ 936 w 992"/>
                  <a:gd name="T69" fmla="*/ 56 h 992"/>
                  <a:gd name="T70" fmla="*/ 765 w 992"/>
                  <a:gd name="T71" fmla="*/ 56 h 992"/>
                  <a:gd name="T72" fmla="*/ 709 w 992"/>
                  <a:gd name="T73" fmla="*/ 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992">
                    <a:moveTo>
                      <a:pt x="709" y="0"/>
                    </a:moveTo>
                    <a:lnTo>
                      <a:pt x="567" y="28"/>
                    </a:lnTo>
                    <a:lnTo>
                      <a:pt x="539" y="113"/>
                    </a:lnTo>
                    <a:lnTo>
                      <a:pt x="312" y="283"/>
                    </a:lnTo>
                    <a:lnTo>
                      <a:pt x="255" y="255"/>
                    </a:lnTo>
                    <a:lnTo>
                      <a:pt x="198" y="283"/>
                    </a:lnTo>
                    <a:lnTo>
                      <a:pt x="113" y="283"/>
                    </a:lnTo>
                    <a:lnTo>
                      <a:pt x="85" y="312"/>
                    </a:lnTo>
                    <a:lnTo>
                      <a:pt x="142" y="368"/>
                    </a:lnTo>
                    <a:lnTo>
                      <a:pt x="85" y="397"/>
                    </a:lnTo>
                    <a:lnTo>
                      <a:pt x="85" y="453"/>
                    </a:lnTo>
                    <a:lnTo>
                      <a:pt x="57" y="482"/>
                    </a:lnTo>
                    <a:lnTo>
                      <a:pt x="113" y="538"/>
                    </a:lnTo>
                    <a:lnTo>
                      <a:pt x="0" y="623"/>
                    </a:lnTo>
                    <a:lnTo>
                      <a:pt x="28" y="680"/>
                    </a:lnTo>
                    <a:lnTo>
                      <a:pt x="85" y="708"/>
                    </a:lnTo>
                    <a:lnTo>
                      <a:pt x="85" y="822"/>
                    </a:lnTo>
                    <a:lnTo>
                      <a:pt x="28" y="907"/>
                    </a:lnTo>
                    <a:lnTo>
                      <a:pt x="85" y="992"/>
                    </a:lnTo>
                    <a:lnTo>
                      <a:pt x="170" y="907"/>
                    </a:lnTo>
                    <a:lnTo>
                      <a:pt x="198" y="793"/>
                    </a:lnTo>
                    <a:lnTo>
                      <a:pt x="312" y="737"/>
                    </a:lnTo>
                    <a:lnTo>
                      <a:pt x="312" y="595"/>
                    </a:lnTo>
                    <a:lnTo>
                      <a:pt x="369" y="567"/>
                    </a:lnTo>
                    <a:lnTo>
                      <a:pt x="397" y="510"/>
                    </a:lnTo>
                    <a:lnTo>
                      <a:pt x="369" y="397"/>
                    </a:lnTo>
                    <a:lnTo>
                      <a:pt x="454" y="368"/>
                    </a:lnTo>
                    <a:lnTo>
                      <a:pt x="510" y="340"/>
                    </a:lnTo>
                    <a:lnTo>
                      <a:pt x="624" y="368"/>
                    </a:lnTo>
                    <a:lnTo>
                      <a:pt x="652" y="283"/>
                    </a:lnTo>
                    <a:lnTo>
                      <a:pt x="765" y="255"/>
                    </a:lnTo>
                    <a:lnTo>
                      <a:pt x="851" y="283"/>
                    </a:lnTo>
                    <a:lnTo>
                      <a:pt x="879" y="198"/>
                    </a:lnTo>
                    <a:lnTo>
                      <a:pt x="992" y="170"/>
                    </a:lnTo>
                    <a:lnTo>
                      <a:pt x="936" y="56"/>
                    </a:lnTo>
                    <a:lnTo>
                      <a:pt x="765" y="56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761" y="2841"/>
                <a:ext cx="680" cy="596"/>
              </a:xfrm>
              <a:custGeom>
                <a:avLst/>
                <a:gdLst>
                  <a:gd name="T0" fmla="*/ 284 w 680"/>
                  <a:gd name="T1" fmla="*/ 29 h 596"/>
                  <a:gd name="T2" fmla="*/ 227 w 680"/>
                  <a:gd name="T3" fmla="*/ 57 h 596"/>
                  <a:gd name="T4" fmla="*/ 227 w 680"/>
                  <a:gd name="T5" fmla="*/ 199 h 596"/>
                  <a:gd name="T6" fmla="*/ 113 w 680"/>
                  <a:gd name="T7" fmla="*/ 255 h 596"/>
                  <a:gd name="T8" fmla="*/ 85 w 680"/>
                  <a:gd name="T9" fmla="*/ 369 h 596"/>
                  <a:gd name="T10" fmla="*/ 0 w 680"/>
                  <a:gd name="T11" fmla="*/ 454 h 596"/>
                  <a:gd name="T12" fmla="*/ 113 w 680"/>
                  <a:gd name="T13" fmla="*/ 482 h 596"/>
                  <a:gd name="T14" fmla="*/ 199 w 680"/>
                  <a:gd name="T15" fmla="*/ 397 h 596"/>
                  <a:gd name="T16" fmla="*/ 284 w 680"/>
                  <a:gd name="T17" fmla="*/ 397 h 596"/>
                  <a:gd name="T18" fmla="*/ 340 w 680"/>
                  <a:gd name="T19" fmla="*/ 482 h 596"/>
                  <a:gd name="T20" fmla="*/ 539 w 680"/>
                  <a:gd name="T21" fmla="*/ 596 h 596"/>
                  <a:gd name="T22" fmla="*/ 595 w 680"/>
                  <a:gd name="T23" fmla="*/ 454 h 596"/>
                  <a:gd name="T24" fmla="*/ 680 w 680"/>
                  <a:gd name="T25" fmla="*/ 454 h 596"/>
                  <a:gd name="T26" fmla="*/ 652 w 680"/>
                  <a:gd name="T27" fmla="*/ 397 h 596"/>
                  <a:gd name="T28" fmla="*/ 680 w 680"/>
                  <a:gd name="T29" fmla="*/ 341 h 596"/>
                  <a:gd name="T30" fmla="*/ 567 w 680"/>
                  <a:gd name="T31" fmla="*/ 341 h 596"/>
                  <a:gd name="T32" fmla="*/ 567 w 680"/>
                  <a:gd name="T33" fmla="*/ 227 h 596"/>
                  <a:gd name="T34" fmla="*/ 539 w 680"/>
                  <a:gd name="T35" fmla="*/ 170 h 596"/>
                  <a:gd name="T36" fmla="*/ 567 w 680"/>
                  <a:gd name="T37" fmla="*/ 142 h 596"/>
                  <a:gd name="T38" fmla="*/ 482 w 680"/>
                  <a:gd name="T39" fmla="*/ 57 h 596"/>
                  <a:gd name="T40" fmla="*/ 425 w 680"/>
                  <a:gd name="T41" fmla="*/ 57 h 596"/>
                  <a:gd name="T42" fmla="*/ 454 w 680"/>
                  <a:gd name="T43" fmla="*/ 29 h 596"/>
                  <a:gd name="T44" fmla="*/ 397 w 680"/>
                  <a:gd name="T45" fmla="*/ 0 h 596"/>
                  <a:gd name="T46" fmla="*/ 369 w 680"/>
                  <a:gd name="T47" fmla="*/ 29 h 596"/>
                  <a:gd name="T48" fmla="*/ 284 w 680"/>
                  <a:gd name="T49" fmla="*/ 2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596">
                    <a:moveTo>
                      <a:pt x="284" y="29"/>
                    </a:moveTo>
                    <a:lnTo>
                      <a:pt x="227" y="57"/>
                    </a:lnTo>
                    <a:lnTo>
                      <a:pt x="227" y="199"/>
                    </a:lnTo>
                    <a:lnTo>
                      <a:pt x="113" y="255"/>
                    </a:lnTo>
                    <a:lnTo>
                      <a:pt x="85" y="369"/>
                    </a:lnTo>
                    <a:lnTo>
                      <a:pt x="0" y="454"/>
                    </a:lnTo>
                    <a:lnTo>
                      <a:pt x="113" y="482"/>
                    </a:lnTo>
                    <a:lnTo>
                      <a:pt x="199" y="397"/>
                    </a:lnTo>
                    <a:lnTo>
                      <a:pt x="284" y="397"/>
                    </a:lnTo>
                    <a:lnTo>
                      <a:pt x="340" y="482"/>
                    </a:lnTo>
                    <a:lnTo>
                      <a:pt x="539" y="596"/>
                    </a:lnTo>
                    <a:lnTo>
                      <a:pt x="595" y="454"/>
                    </a:lnTo>
                    <a:lnTo>
                      <a:pt x="680" y="454"/>
                    </a:lnTo>
                    <a:lnTo>
                      <a:pt x="652" y="397"/>
                    </a:lnTo>
                    <a:lnTo>
                      <a:pt x="680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539" y="170"/>
                    </a:lnTo>
                    <a:lnTo>
                      <a:pt x="567" y="142"/>
                    </a:lnTo>
                    <a:lnTo>
                      <a:pt x="482" y="57"/>
                    </a:lnTo>
                    <a:lnTo>
                      <a:pt x="425" y="57"/>
                    </a:lnTo>
                    <a:lnTo>
                      <a:pt x="454" y="29"/>
                    </a:lnTo>
                    <a:lnTo>
                      <a:pt x="397" y="0"/>
                    </a:lnTo>
                    <a:lnTo>
                      <a:pt x="369" y="29"/>
                    </a:lnTo>
                    <a:lnTo>
                      <a:pt x="284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797" y="1934"/>
                <a:ext cx="794" cy="1134"/>
              </a:xfrm>
              <a:custGeom>
                <a:avLst/>
                <a:gdLst>
                  <a:gd name="T0" fmla="*/ 369 w 794"/>
                  <a:gd name="T1" fmla="*/ 1106 h 1134"/>
                  <a:gd name="T2" fmla="*/ 170 w 794"/>
                  <a:gd name="T3" fmla="*/ 992 h 1134"/>
                  <a:gd name="T4" fmla="*/ 142 w 794"/>
                  <a:gd name="T5" fmla="*/ 879 h 1134"/>
                  <a:gd name="T6" fmla="*/ 85 w 794"/>
                  <a:gd name="T7" fmla="*/ 879 h 1134"/>
                  <a:gd name="T8" fmla="*/ 57 w 794"/>
                  <a:gd name="T9" fmla="*/ 766 h 1134"/>
                  <a:gd name="T10" fmla="*/ 85 w 794"/>
                  <a:gd name="T11" fmla="*/ 737 h 1134"/>
                  <a:gd name="T12" fmla="*/ 57 w 794"/>
                  <a:gd name="T13" fmla="*/ 624 h 1134"/>
                  <a:gd name="T14" fmla="*/ 142 w 794"/>
                  <a:gd name="T15" fmla="*/ 539 h 1134"/>
                  <a:gd name="T16" fmla="*/ 85 w 794"/>
                  <a:gd name="T17" fmla="*/ 397 h 1134"/>
                  <a:gd name="T18" fmla="*/ 29 w 794"/>
                  <a:gd name="T19" fmla="*/ 397 h 1134"/>
                  <a:gd name="T20" fmla="*/ 57 w 794"/>
                  <a:gd name="T21" fmla="*/ 340 h 1134"/>
                  <a:gd name="T22" fmla="*/ 0 w 794"/>
                  <a:gd name="T23" fmla="*/ 255 h 1134"/>
                  <a:gd name="T24" fmla="*/ 29 w 794"/>
                  <a:gd name="T25" fmla="*/ 227 h 1134"/>
                  <a:gd name="T26" fmla="*/ 170 w 794"/>
                  <a:gd name="T27" fmla="*/ 142 h 1134"/>
                  <a:gd name="T28" fmla="*/ 255 w 794"/>
                  <a:gd name="T29" fmla="*/ 114 h 1134"/>
                  <a:gd name="T30" fmla="*/ 227 w 794"/>
                  <a:gd name="T31" fmla="*/ 28 h 1134"/>
                  <a:gd name="T32" fmla="*/ 255 w 794"/>
                  <a:gd name="T33" fmla="*/ 0 h 1134"/>
                  <a:gd name="T34" fmla="*/ 369 w 794"/>
                  <a:gd name="T35" fmla="*/ 28 h 1134"/>
                  <a:gd name="T36" fmla="*/ 397 w 794"/>
                  <a:gd name="T37" fmla="*/ 0 h 1134"/>
                  <a:gd name="T38" fmla="*/ 510 w 794"/>
                  <a:gd name="T39" fmla="*/ 85 h 1134"/>
                  <a:gd name="T40" fmla="*/ 596 w 794"/>
                  <a:gd name="T41" fmla="*/ 28 h 1134"/>
                  <a:gd name="T42" fmla="*/ 624 w 794"/>
                  <a:gd name="T43" fmla="*/ 28 h 1134"/>
                  <a:gd name="T44" fmla="*/ 624 w 794"/>
                  <a:gd name="T45" fmla="*/ 85 h 1134"/>
                  <a:gd name="T46" fmla="*/ 681 w 794"/>
                  <a:gd name="T47" fmla="*/ 142 h 1134"/>
                  <a:gd name="T48" fmla="*/ 709 w 794"/>
                  <a:gd name="T49" fmla="*/ 114 h 1134"/>
                  <a:gd name="T50" fmla="*/ 794 w 794"/>
                  <a:gd name="T51" fmla="*/ 170 h 1134"/>
                  <a:gd name="T52" fmla="*/ 766 w 794"/>
                  <a:gd name="T53" fmla="*/ 255 h 1134"/>
                  <a:gd name="T54" fmla="*/ 794 w 794"/>
                  <a:gd name="T55" fmla="*/ 284 h 1134"/>
                  <a:gd name="T56" fmla="*/ 737 w 794"/>
                  <a:gd name="T57" fmla="*/ 340 h 1134"/>
                  <a:gd name="T58" fmla="*/ 794 w 794"/>
                  <a:gd name="T59" fmla="*/ 397 h 1134"/>
                  <a:gd name="T60" fmla="*/ 737 w 794"/>
                  <a:gd name="T61" fmla="*/ 482 h 1134"/>
                  <a:gd name="T62" fmla="*/ 737 w 794"/>
                  <a:gd name="T63" fmla="*/ 595 h 1134"/>
                  <a:gd name="T64" fmla="*/ 709 w 794"/>
                  <a:gd name="T65" fmla="*/ 766 h 1134"/>
                  <a:gd name="T66" fmla="*/ 737 w 794"/>
                  <a:gd name="T67" fmla="*/ 794 h 1134"/>
                  <a:gd name="T68" fmla="*/ 737 w 794"/>
                  <a:gd name="T69" fmla="*/ 907 h 1134"/>
                  <a:gd name="T70" fmla="*/ 709 w 794"/>
                  <a:gd name="T71" fmla="*/ 936 h 1134"/>
                  <a:gd name="T72" fmla="*/ 681 w 794"/>
                  <a:gd name="T73" fmla="*/ 1049 h 1134"/>
                  <a:gd name="T74" fmla="*/ 567 w 794"/>
                  <a:gd name="T75" fmla="*/ 1021 h 1134"/>
                  <a:gd name="T76" fmla="*/ 567 w 794"/>
                  <a:gd name="T77" fmla="*/ 1049 h 1134"/>
                  <a:gd name="T78" fmla="*/ 482 w 794"/>
                  <a:gd name="T79" fmla="*/ 1134 h 1134"/>
                  <a:gd name="T80" fmla="*/ 369 w 794"/>
                  <a:gd name="T8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94" h="1134">
                    <a:moveTo>
                      <a:pt x="369" y="1106"/>
                    </a:moveTo>
                    <a:lnTo>
                      <a:pt x="170" y="992"/>
                    </a:lnTo>
                    <a:lnTo>
                      <a:pt x="142" y="879"/>
                    </a:lnTo>
                    <a:lnTo>
                      <a:pt x="85" y="879"/>
                    </a:lnTo>
                    <a:lnTo>
                      <a:pt x="57" y="766"/>
                    </a:lnTo>
                    <a:lnTo>
                      <a:pt x="85" y="737"/>
                    </a:lnTo>
                    <a:lnTo>
                      <a:pt x="57" y="624"/>
                    </a:lnTo>
                    <a:lnTo>
                      <a:pt x="142" y="539"/>
                    </a:lnTo>
                    <a:lnTo>
                      <a:pt x="85" y="397"/>
                    </a:lnTo>
                    <a:lnTo>
                      <a:pt x="29" y="397"/>
                    </a:lnTo>
                    <a:lnTo>
                      <a:pt x="57" y="340"/>
                    </a:lnTo>
                    <a:lnTo>
                      <a:pt x="0" y="255"/>
                    </a:lnTo>
                    <a:lnTo>
                      <a:pt x="29" y="227"/>
                    </a:lnTo>
                    <a:lnTo>
                      <a:pt x="170" y="142"/>
                    </a:lnTo>
                    <a:lnTo>
                      <a:pt x="255" y="114"/>
                    </a:lnTo>
                    <a:lnTo>
                      <a:pt x="227" y="28"/>
                    </a:lnTo>
                    <a:lnTo>
                      <a:pt x="255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510" y="85"/>
                    </a:lnTo>
                    <a:lnTo>
                      <a:pt x="596" y="28"/>
                    </a:lnTo>
                    <a:lnTo>
                      <a:pt x="624" y="28"/>
                    </a:lnTo>
                    <a:lnTo>
                      <a:pt x="624" y="85"/>
                    </a:lnTo>
                    <a:lnTo>
                      <a:pt x="681" y="142"/>
                    </a:lnTo>
                    <a:lnTo>
                      <a:pt x="709" y="114"/>
                    </a:lnTo>
                    <a:lnTo>
                      <a:pt x="794" y="170"/>
                    </a:lnTo>
                    <a:lnTo>
                      <a:pt x="766" y="255"/>
                    </a:lnTo>
                    <a:lnTo>
                      <a:pt x="794" y="284"/>
                    </a:lnTo>
                    <a:lnTo>
                      <a:pt x="737" y="340"/>
                    </a:lnTo>
                    <a:lnTo>
                      <a:pt x="794" y="397"/>
                    </a:lnTo>
                    <a:lnTo>
                      <a:pt x="737" y="482"/>
                    </a:lnTo>
                    <a:lnTo>
                      <a:pt x="737" y="595"/>
                    </a:lnTo>
                    <a:lnTo>
                      <a:pt x="709" y="766"/>
                    </a:lnTo>
                    <a:lnTo>
                      <a:pt x="737" y="794"/>
                    </a:lnTo>
                    <a:lnTo>
                      <a:pt x="737" y="907"/>
                    </a:lnTo>
                    <a:lnTo>
                      <a:pt x="709" y="936"/>
                    </a:lnTo>
                    <a:lnTo>
                      <a:pt x="681" y="1049"/>
                    </a:lnTo>
                    <a:lnTo>
                      <a:pt x="567" y="1021"/>
                    </a:lnTo>
                    <a:lnTo>
                      <a:pt x="567" y="1049"/>
                    </a:lnTo>
                    <a:lnTo>
                      <a:pt x="482" y="1134"/>
                    </a:lnTo>
                    <a:lnTo>
                      <a:pt x="369" y="11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4385" y="1452"/>
                <a:ext cx="1105" cy="1531"/>
              </a:xfrm>
              <a:custGeom>
                <a:avLst/>
                <a:gdLst>
                  <a:gd name="T0" fmla="*/ 283 w 1105"/>
                  <a:gd name="T1" fmla="*/ 1021 h 1531"/>
                  <a:gd name="T2" fmla="*/ 227 w 1105"/>
                  <a:gd name="T3" fmla="*/ 907 h 1531"/>
                  <a:gd name="T4" fmla="*/ 56 w 1105"/>
                  <a:gd name="T5" fmla="*/ 907 h 1531"/>
                  <a:gd name="T6" fmla="*/ 0 w 1105"/>
                  <a:gd name="T7" fmla="*/ 851 h 1531"/>
                  <a:gd name="T8" fmla="*/ 142 w 1105"/>
                  <a:gd name="T9" fmla="*/ 624 h 1531"/>
                  <a:gd name="T10" fmla="*/ 113 w 1105"/>
                  <a:gd name="T11" fmla="*/ 539 h 1531"/>
                  <a:gd name="T12" fmla="*/ 113 w 1105"/>
                  <a:gd name="T13" fmla="*/ 482 h 1531"/>
                  <a:gd name="T14" fmla="*/ 170 w 1105"/>
                  <a:gd name="T15" fmla="*/ 482 h 1531"/>
                  <a:gd name="T16" fmla="*/ 170 w 1105"/>
                  <a:gd name="T17" fmla="*/ 425 h 1531"/>
                  <a:gd name="T18" fmla="*/ 227 w 1105"/>
                  <a:gd name="T19" fmla="*/ 397 h 1531"/>
                  <a:gd name="T20" fmla="*/ 227 w 1105"/>
                  <a:gd name="T21" fmla="*/ 340 h 1531"/>
                  <a:gd name="T22" fmla="*/ 312 w 1105"/>
                  <a:gd name="T23" fmla="*/ 312 h 1531"/>
                  <a:gd name="T24" fmla="*/ 397 w 1105"/>
                  <a:gd name="T25" fmla="*/ 227 h 1531"/>
                  <a:gd name="T26" fmla="*/ 397 w 1105"/>
                  <a:gd name="T27" fmla="*/ 114 h 1531"/>
                  <a:gd name="T28" fmla="*/ 453 w 1105"/>
                  <a:gd name="T29" fmla="*/ 29 h 1531"/>
                  <a:gd name="T30" fmla="*/ 623 w 1105"/>
                  <a:gd name="T31" fmla="*/ 0 h 1531"/>
                  <a:gd name="T32" fmla="*/ 680 w 1105"/>
                  <a:gd name="T33" fmla="*/ 57 h 1531"/>
                  <a:gd name="T34" fmla="*/ 623 w 1105"/>
                  <a:gd name="T35" fmla="*/ 199 h 1531"/>
                  <a:gd name="T36" fmla="*/ 879 w 1105"/>
                  <a:gd name="T37" fmla="*/ 454 h 1531"/>
                  <a:gd name="T38" fmla="*/ 879 w 1105"/>
                  <a:gd name="T39" fmla="*/ 567 h 1531"/>
                  <a:gd name="T40" fmla="*/ 935 w 1105"/>
                  <a:gd name="T41" fmla="*/ 681 h 1531"/>
                  <a:gd name="T42" fmla="*/ 992 w 1105"/>
                  <a:gd name="T43" fmla="*/ 709 h 1531"/>
                  <a:gd name="T44" fmla="*/ 1049 w 1105"/>
                  <a:gd name="T45" fmla="*/ 681 h 1531"/>
                  <a:gd name="T46" fmla="*/ 1105 w 1105"/>
                  <a:gd name="T47" fmla="*/ 766 h 1531"/>
                  <a:gd name="T48" fmla="*/ 1049 w 1105"/>
                  <a:gd name="T49" fmla="*/ 822 h 1531"/>
                  <a:gd name="T50" fmla="*/ 935 w 1105"/>
                  <a:gd name="T51" fmla="*/ 1021 h 1531"/>
                  <a:gd name="T52" fmla="*/ 935 w 1105"/>
                  <a:gd name="T53" fmla="*/ 1106 h 1531"/>
                  <a:gd name="T54" fmla="*/ 992 w 1105"/>
                  <a:gd name="T55" fmla="*/ 1134 h 1531"/>
                  <a:gd name="T56" fmla="*/ 1020 w 1105"/>
                  <a:gd name="T57" fmla="*/ 1191 h 1531"/>
                  <a:gd name="T58" fmla="*/ 907 w 1105"/>
                  <a:gd name="T59" fmla="*/ 1446 h 1531"/>
                  <a:gd name="T60" fmla="*/ 794 w 1105"/>
                  <a:gd name="T61" fmla="*/ 1531 h 1531"/>
                  <a:gd name="T62" fmla="*/ 709 w 1105"/>
                  <a:gd name="T63" fmla="*/ 1446 h 1531"/>
                  <a:gd name="T64" fmla="*/ 652 w 1105"/>
                  <a:gd name="T65" fmla="*/ 1418 h 1531"/>
                  <a:gd name="T66" fmla="*/ 652 w 1105"/>
                  <a:gd name="T67" fmla="*/ 1361 h 1531"/>
                  <a:gd name="T68" fmla="*/ 680 w 1105"/>
                  <a:gd name="T69" fmla="*/ 1276 h 1531"/>
                  <a:gd name="T70" fmla="*/ 623 w 1105"/>
                  <a:gd name="T71" fmla="*/ 1219 h 1531"/>
                  <a:gd name="T72" fmla="*/ 595 w 1105"/>
                  <a:gd name="T73" fmla="*/ 1219 h 1531"/>
                  <a:gd name="T74" fmla="*/ 567 w 1105"/>
                  <a:gd name="T75" fmla="*/ 1134 h 1531"/>
                  <a:gd name="T76" fmla="*/ 510 w 1105"/>
                  <a:gd name="T77" fmla="*/ 1191 h 1531"/>
                  <a:gd name="T78" fmla="*/ 425 w 1105"/>
                  <a:gd name="T79" fmla="*/ 1134 h 1531"/>
                  <a:gd name="T80" fmla="*/ 397 w 1105"/>
                  <a:gd name="T81" fmla="*/ 1163 h 1531"/>
                  <a:gd name="T82" fmla="*/ 312 w 1105"/>
                  <a:gd name="T83" fmla="*/ 1163 h 1531"/>
                  <a:gd name="T84" fmla="*/ 312 w 1105"/>
                  <a:gd name="T85" fmla="*/ 1106 h 1531"/>
                  <a:gd name="T86" fmla="*/ 283 w 1105"/>
                  <a:gd name="T87" fmla="*/ 1077 h 1531"/>
                  <a:gd name="T88" fmla="*/ 283 w 1105"/>
                  <a:gd name="T89" fmla="*/ 102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05" h="1531">
                    <a:moveTo>
                      <a:pt x="283" y="1021"/>
                    </a:moveTo>
                    <a:lnTo>
                      <a:pt x="227" y="907"/>
                    </a:lnTo>
                    <a:lnTo>
                      <a:pt x="56" y="907"/>
                    </a:lnTo>
                    <a:lnTo>
                      <a:pt x="0" y="851"/>
                    </a:lnTo>
                    <a:lnTo>
                      <a:pt x="142" y="624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70" y="482"/>
                    </a:lnTo>
                    <a:lnTo>
                      <a:pt x="170" y="425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312" y="312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453" y="29"/>
                    </a:lnTo>
                    <a:lnTo>
                      <a:pt x="623" y="0"/>
                    </a:lnTo>
                    <a:lnTo>
                      <a:pt x="680" y="57"/>
                    </a:lnTo>
                    <a:lnTo>
                      <a:pt x="623" y="199"/>
                    </a:lnTo>
                    <a:lnTo>
                      <a:pt x="879" y="454"/>
                    </a:lnTo>
                    <a:lnTo>
                      <a:pt x="879" y="567"/>
                    </a:lnTo>
                    <a:lnTo>
                      <a:pt x="935" y="681"/>
                    </a:lnTo>
                    <a:lnTo>
                      <a:pt x="992" y="709"/>
                    </a:lnTo>
                    <a:lnTo>
                      <a:pt x="1049" y="681"/>
                    </a:lnTo>
                    <a:lnTo>
                      <a:pt x="1105" y="766"/>
                    </a:lnTo>
                    <a:lnTo>
                      <a:pt x="1049" y="822"/>
                    </a:lnTo>
                    <a:lnTo>
                      <a:pt x="935" y="1021"/>
                    </a:lnTo>
                    <a:lnTo>
                      <a:pt x="935" y="1106"/>
                    </a:lnTo>
                    <a:lnTo>
                      <a:pt x="992" y="1134"/>
                    </a:lnTo>
                    <a:lnTo>
                      <a:pt x="1020" y="1191"/>
                    </a:lnTo>
                    <a:lnTo>
                      <a:pt x="907" y="1446"/>
                    </a:lnTo>
                    <a:lnTo>
                      <a:pt x="794" y="1531"/>
                    </a:lnTo>
                    <a:lnTo>
                      <a:pt x="709" y="1446"/>
                    </a:lnTo>
                    <a:lnTo>
                      <a:pt x="652" y="1418"/>
                    </a:lnTo>
                    <a:lnTo>
                      <a:pt x="652" y="1361"/>
                    </a:lnTo>
                    <a:lnTo>
                      <a:pt x="680" y="1276"/>
                    </a:lnTo>
                    <a:lnTo>
                      <a:pt x="623" y="1219"/>
                    </a:lnTo>
                    <a:lnTo>
                      <a:pt x="595" y="1219"/>
                    </a:lnTo>
                    <a:lnTo>
                      <a:pt x="567" y="1134"/>
                    </a:lnTo>
                    <a:lnTo>
                      <a:pt x="510" y="1191"/>
                    </a:lnTo>
                    <a:lnTo>
                      <a:pt x="425" y="1134"/>
                    </a:lnTo>
                    <a:lnTo>
                      <a:pt x="397" y="1163"/>
                    </a:lnTo>
                    <a:lnTo>
                      <a:pt x="312" y="1163"/>
                    </a:lnTo>
                    <a:lnTo>
                      <a:pt x="312" y="1106"/>
                    </a:lnTo>
                    <a:lnTo>
                      <a:pt x="283" y="1077"/>
                    </a:lnTo>
                    <a:lnTo>
                      <a:pt x="283" y="10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045" y="2473"/>
                <a:ext cx="1332" cy="1559"/>
              </a:xfrm>
              <a:custGeom>
                <a:avLst/>
                <a:gdLst>
                  <a:gd name="T0" fmla="*/ 368 w 1332"/>
                  <a:gd name="T1" fmla="*/ 765 h 1559"/>
                  <a:gd name="T2" fmla="*/ 283 w 1332"/>
                  <a:gd name="T3" fmla="*/ 709 h 1559"/>
                  <a:gd name="T4" fmla="*/ 255 w 1332"/>
                  <a:gd name="T5" fmla="*/ 538 h 1559"/>
                  <a:gd name="T6" fmla="*/ 198 w 1332"/>
                  <a:gd name="T7" fmla="*/ 425 h 1559"/>
                  <a:gd name="T8" fmla="*/ 170 w 1332"/>
                  <a:gd name="T9" fmla="*/ 397 h 1559"/>
                  <a:gd name="T10" fmla="*/ 85 w 1332"/>
                  <a:gd name="T11" fmla="*/ 397 h 1559"/>
                  <a:gd name="T12" fmla="*/ 28 w 1332"/>
                  <a:gd name="T13" fmla="*/ 340 h 1559"/>
                  <a:gd name="T14" fmla="*/ 141 w 1332"/>
                  <a:gd name="T15" fmla="*/ 170 h 1559"/>
                  <a:gd name="T16" fmla="*/ 283 w 1332"/>
                  <a:gd name="T17" fmla="*/ 113 h 1559"/>
                  <a:gd name="T18" fmla="*/ 482 w 1332"/>
                  <a:gd name="T19" fmla="*/ 113 h 1559"/>
                  <a:gd name="T20" fmla="*/ 623 w 1332"/>
                  <a:gd name="T21" fmla="*/ 0 h 1559"/>
                  <a:gd name="T22" fmla="*/ 652 w 1332"/>
                  <a:gd name="T23" fmla="*/ 85 h 1559"/>
                  <a:gd name="T24" fmla="*/ 652 w 1332"/>
                  <a:gd name="T25" fmla="*/ 142 h 1559"/>
                  <a:gd name="T26" fmla="*/ 765 w 1332"/>
                  <a:gd name="T27" fmla="*/ 113 h 1559"/>
                  <a:gd name="T28" fmla="*/ 907 w 1332"/>
                  <a:gd name="T29" fmla="*/ 113 h 1559"/>
                  <a:gd name="T30" fmla="*/ 963 w 1332"/>
                  <a:gd name="T31" fmla="*/ 198 h 1559"/>
                  <a:gd name="T32" fmla="*/ 992 w 1332"/>
                  <a:gd name="T33" fmla="*/ 340 h 1559"/>
                  <a:gd name="T34" fmla="*/ 963 w 1332"/>
                  <a:gd name="T35" fmla="*/ 482 h 1559"/>
                  <a:gd name="T36" fmla="*/ 1077 w 1332"/>
                  <a:gd name="T37" fmla="*/ 680 h 1559"/>
                  <a:gd name="T38" fmla="*/ 1077 w 1332"/>
                  <a:gd name="T39" fmla="*/ 907 h 1559"/>
                  <a:gd name="T40" fmla="*/ 1049 w 1332"/>
                  <a:gd name="T41" fmla="*/ 992 h 1559"/>
                  <a:gd name="T42" fmla="*/ 1134 w 1332"/>
                  <a:gd name="T43" fmla="*/ 1077 h 1559"/>
                  <a:gd name="T44" fmla="*/ 1105 w 1332"/>
                  <a:gd name="T45" fmla="*/ 1219 h 1559"/>
                  <a:gd name="T46" fmla="*/ 1275 w 1332"/>
                  <a:gd name="T47" fmla="*/ 1417 h 1559"/>
                  <a:gd name="T48" fmla="*/ 1247 w 1332"/>
                  <a:gd name="T49" fmla="*/ 1559 h 1559"/>
                  <a:gd name="T50" fmla="*/ 1134 w 1332"/>
                  <a:gd name="T51" fmla="*/ 1474 h 1559"/>
                  <a:gd name="T52" fmla="*/ 1049 w 1332"/>
                  <a:gd name="T53" fmla="*/ 1446 h 1559"/>
                  <a:gd name="T54" fmla="*/ 878 w 1332"/>
                  <a:gd name="T55" fmla="*/ 1389 h 1559"/>
                  <a:gd name="T56" fmla="*/ 737 w 1332"/>
                  <a:gd name="T57" fmla="*/ 1276 h 1559"/>
                  <a:gd name="T58" fmla="*/ 623 w 1332"/>
                  <a:gd name="T59" fmla="*/ 1276 h 1559"/>
                  <a:gd name="T60" fmla="*/ 595 w 1332"/>
                  <a:gd name="T61" fmla="*/ 1134 h 1559"/>
                  <a:gd name="T62" fmla="*/ 510 w 1332"/>
                  <a:gd name="T63" fmla="*/ 1077 h 1559"/>
                  <a:gd name="T64" fmla="*/ 510 w 1332"/>
                  <a:gd name="T65" fmla="*/ 879 h 1559"/>
                  <a:gd name="T66" fmla="*/ 425 w 1332"/>
                  <a:gd name="T67" fmla="*/ 907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32" h="1559">
                    <a:moveTo>
                      <a:pt x="396" y="822"/>
                    </a:moveTo>
                    <a:lnTo>
                      <a:pt x="368" y="765"/>
                    </a:lnTo>
                    <a:lnTo>
                      <a:pt x="396" y="709"/>
                    </a:lnTo>
                    <a:lnTo>
                      <a:pt x="283" y="709"/>
                    </a:lnTo>
                    <a:lnTo>
                      <a:pt x="283" y="595"/>
                    </a:lnTo>
                    <a:lnTo>
                      <a:pt x="255" y="538"/>
                    </a:lnTo>
                    <a:lnTo>
                      <a:pt x="283" y="510"/>
                    </a:lnTo>
                    <a:lnTo>
                      <a:pt x="198" y="425"/>
                    </a:lnTo>
                    <a:lnTo>
                      <a:pt x="141" y="425"/>
                    </a:lnTo>
                    <a:lnTo>
                      <a:pt x="170" y="397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0" y="397"/>
                    </a:lnTo>
                    <a:lnTo>
                      <a:pt x="28" y="340"/>
                    </a:lnTo>
                    <a:lnTo>
                      <a:pt x="0" y="227"/>
                    </a:lnTo>
                    <a:lnTo>
                      <a:pt x="141" y="170"/>
                    </a:lnTo>
                    <a:lnTo>
                      <a:pt x="255" y="198"/>
                    </a:lnTo>
                    <a:lnTo>
                      <a:pt x="283" y="113"/>
                    </a:lnTo>
                    <a:lnTo>
                      <a:pt x="396" y="85"/>
                    </a:lnTo>
                    <a:lnTo>
                      <a:pt x="482" y="113"/>
                    </a:lnTo>
                    <a:lnTo>
                      <a:pt x="510" y="28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652" y="85"/>
                    </a:lnTo>
                    <a:lnTo>
                      <a:pt x="652" y="113"/>
                    </a:lnTo>
                    <a:lnTo>
                      <a:pt x="652" y="142"/>
                    </a:lnTo>
                    <a:lnTo>
                      <a:pt x="737" y="142"/>
                    </a:lnTo>
                    <a:lnTo>
                      <a:pt x="765" y="113"/>
                    </a:lnTo>
                    <a:lnTo>
                      <a:pt x="850" y="170"/>
                    </a:lnTo>
                    <a:lnTo>
                      <a:pt x="907" y="113"/>
                    </a:lnTo>
                    <a:lnTo>
                      <a:pt x="935" y="198"/>
                    </a:lnTo>
                    <a:lnTo>
                      <a:pt x="963" y="198"/>
                    </a:lnTo>
                    <a:lnTo>
                      <a:pt x="1020" y="255"/>
                    </a:lnTo>
                    <a:lnTo>
                      <a:pt x="992" y="340"/>
                    </a:lnTo>
                    <a:lnTo>
                      <a:pt x="992" y="397"/>
                    </a:lnTo>
                    <a:lnTo>
                      <a:pt x="963" y="482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1134" y="850"/>
                    </a:lnTo>
                    <a:lnTo>
                      <a:pt x="1077" y="907"/>
                    </a:lnTo>
                    <a:lnTo>
                      <a:pt x="1105" y="935"/>
                    </a:lnTo>
                    <a:lnTo>
                      <a:pt x="1049" y="992"/>
                    </a:lnTo>
                    <a:lnTo>
                      <a:pt x="1049" y="1049"/>
                    </a:lnTo>
                    <a:lnTo>
                      <a:pt x="1134" y="1077"/>
                    </a:lnTo>
                    <a:lnTo>
                      <a:pt x="1105" y="1134"/>
                    </a:lnTo>
                    <a:lnTo>
                      <a:pt x="1105" y="1219"/>
                    </a:lnTo>
                    <a:lnTo>
                      <a:pt x="1247" y="1304"/>
                    </a:lnTo>
                    <a:lnTo>
                      <a:pt x="1275" y="1417"/>
                    </a:lnTo>
                    <a:lnTo>
                      <a:pt x="1332" y="1446"/>
                    </a:lnTo>
                    <a:lnTo>
                      <a:pt x="1247" y="1559"/>
                    </a:lnTo>
                    <a:lnTo>
                      <a:pt x="1190" y="1559"/>
                    </a:lnTo>
                    <a:lnTo>
                      <a:pt x="1134" y="1474"/>
                    </a:lnTo>
                    <a:lnTo>
                      <a:pt x="1077" y="1474"/>
                    </a:lnTo>
                    <a:lnTo>
                      <a:pt x="1049" y="1446"/>
                    </a:lnTo>
                    <a:lnTo>
                      <a:pt x="963" y="1446"/>
                    </a:lnTo>
                    <a:lnTo>
                      <a:pt x="878" y="1389"/>
                    </a:lnTo>
                    <a:lnTo>
                      <a:pt x="878" y="1332"/>
                    </a:lnTo>
                    <a:lnTo>
                      <a:pt x="737" y="1276"/>
                    </a:lnTo>
                    <a:lnTo>
                      <a:pt x="680" y="1332"/>
                    </a:lnTo>
                    <a:lnTo>
                      <a:pt x="623" y="1276"/>
                    </a:lnTo>
                    <a:lnTo>
                      <a:pt x="623" y="1219"/>
                    </a:lnTo>
                    <a:lnTo>
                      <a:pt x="595" y="1134"/>
                    </a:lnTo>
                    <a:lnTo>
                      <a:pt x="538" y="1190"/>
                    </a:lnTo>
                    <a:lnTo>
                      <a:pt x="510" y="1077"/>
                    </a:lnTo>
                    <a:lnTo>
                      <a:pt x="510" y="992"/>
                    </a:lnTo>
                    <a:lnTo>
                      <a:pt x="510" y="879"/>
                    </a:lnTo>
                    <a:lnTo>
                      <a:pt x="453" y="879"/>
                    </a:lnTo>
                    <a:lnTo>
                      <a:pt x="425" y="907"/>
                    </a:lnTo>
                    <a:lnTo>
                      <a:pt x="396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3591" y="3238"/>
                <a:ext cx="1077" cy="681"/>
              </a:xfrm>
              <a:custGeom>
                <a:avLst/>
                <a:gdLst>
                  <a:gd name="T0" fmla="*/ 170 w 1077"/>
                  <a:gd name="T1" fmla="*/ 57 h 681"/>
                  <a:gd name="T2" fmla="*/ 113 w 1077"/>
                  <a:gd name="T3" fmla="*/ 85 h 681"/>
                  <a:gd name="T4" fmla="*/ 113 w 1077"/>
                  <a:gd name="T5" fmla="*/ 170 h 681"/>
                  <a:gd name="T6" fmla="*/ 28 w 1077"/>
                  <a:gd name="T7" fmla="*/ 170 h 681"/>
                  <a:gd name="T8" fmla="*/ 0 w 1077"/>
                  <a:gd name="T9" fmla="*/ 255 h 681"/>
                  <a:gd name="T10" fmla="*/ 57 w 1077"/>
                  <a:gd name="T11" fmla="*/ 340 h 681"/>
                  <a:gd name="T12" fmla="*/ 113 w 1077"/>
                  <a:gd name="T13" fmla="*/ 340 h 681"/>
                  <a:gd name="T14" fmla="*/ 170 w 1077"/>
                  <a:gd name="T15" fmla="*/ 482 h 681"/>
                  <a:gd name="T16" fmla="*/ 142 w 1077"/>
                  <a:gd name="T17" fmla="*/ 539 h 681"/>
                  <a:gd name="T18" fmla="*/ 198 w 1077"/>
                  <a:gd name="T19" fmla="*/ 596 h 681"/>
                  <a:gd name="T20" fmla="*/ 312 w 1077"/>
                  <a:gd name="T21" fmla="*/ 596 h 681"/>
                  <a:gd name="T22" fmla="*/ 482 w 1077"/>
                  <a:gd name="T23" fmla="*/ 681 h 681"/>
                  <a:gd name="T24" fmla="*/ 595 w 1077"/>
                  <a:gd name="T25" fmla="*/ 681 h 681"/>
                  <a:gd name="T26" fmla="*/ 567 w 1077"/>
                  <a:gd name="T27" fmla="*/ 596 h 681"/>
                  <a:gd name="T28" fmla="*/ 709 w 1077"/>
                  <a:gd name="T29" fmla="*/ 624 h 681"/>
                  <a:gd name="T30" fmla="*/ 936 w 1077"/>
                  <a:gd name="T31" fmla="*/ 624 h 681"/>
                  <a:gd name="T32" fmla="*/ 992 w 1077"/>
                  <a:gd name="T33" fmla="*/ 596 h 681"/>
                  <a:gd name="T34" fmla="*/ 992 w 1077"/>
                  <a:gd name="T35" fmla="*/ 511 h 681"/>
                  <a:gd name="T36" fmla="*/ 1077 w 1077"/>
                  <a:gd name="T37" fmla="*/ 511 h 681"/>
                  <a:gd name="T38" fmla="*/ 1077 w 1077"/>
                  <a:gd name="T39" fmla="*/ 454 h 681"/>
                  <a:gd name="T40" fmla="*/ 1049 w 1077"/>
                  <a:gd name="T41" fmla="*/ 369 h 681"/>
                  <a:gd name="T42" fmla="*/ 992 w 1077"/>
                  <a:gd name="T43" fmla="*/ 425 h 681"/>
                  <a:gd name="T44" fmla="*/ 964 w 1077"/>
                  <a:gd name="T45" fmla="*/ 284 h 681"/>
                  <a:gd name="T46" fmla="*/ 964 w 1077"/>
                  <a:gd name="T47" fmla="*/ 114 h 681"/>
                  <a:gd name="T48" fmla="*/ 907 w 1077"/>
                  <a:gd name="T49" fmla="*/ 114 h 681"/>
                  <a:gd name="T50" fmla="*/ 879 w 1077"/>
                  <a:gd name="T51" fmla="*/ 142 h 681"/>
                  <a:gd name="T52" fmla="*/ 850 w 1077"/>
                  <a:gd name="T53" fmla="*/ 57 h 681"/>
                  <a:gd name="T54" fmla="*/ 765 w 1077"/>
                  <a:gd name="T55" fmla="*/ 57 h 681"/>
                  <a:gd name="T56" fmla="*/ 709 w 1077"/>
                  <a:gd name="T57" fmla="*/ 199 h 681"/>
                  <a:gd name="T58" fmla="*/ 510 w 1077"/>
                  <a:gd name="T59" fmla="*/ 85 h 681"/>
                  <a:gd name="T60" fmla="*/ 454 w 1077"/>
                  <a:gd name="T61" fmla="*/ 0 h 681"/>
                  <a:gd name="T62" fmla="*/ 369 w 1077"/>
                  <a:gd name="T63" fmla="*/ 0 h 681"/>
                  <a:gd name="T64" fmla="*/ 283 w 1077"/>
                  <a:gd name="T65" fmla="*/ 85 h 681"/>
                  <a:gd name="T66" fmla="*/ 170 w 1077"/>
                  <a:gd name="T67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77" h="681">
                    <a:moveTo>
                      <a:pt x="170" y="57"/>
                    </a:moveTo>
                    <a:lnTo>
                      <a:pt x="113" y="85"/>
                    </a:lnTo>
                    <a:lnTo>
                      <a:pt x="113" y="170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70" y="482"/>
                    </a:lnTo>
                    <a:lnTo>
                      <a:pt x="142" y="539"/>
                    </a:lnTo>
                    <a:lnTo>
                      <a:pt x="198" y="596"/>
                    </a:lnTo>
                    <a:lnTo>
                      <a:pt x="312" y="596"/>
                    </a:lnTo>
                    <a:lnTo>
                      <a:pt x="482" y="681"/>
                    </a:lnTo>
                    <a:lnTo>
                      <a:pt x="595" y="681"/>
                    </a:lnTo>
                    <a:lnTo>
                      <a:pt x="567" y="596"/>
                    </a:lnTo>
                    <a:lnTo>
                      <a:pt x="709" y="624"/>
                    </a:lnTo>
                    <a:lnTo>
                      <a:pt x="936" y="624"/>
                    </a:lnTo>
                    <a:lnTo>
                      <a:pt x="992" y="596"/>
                    </a:lnTo>
                    <a:lnTo>
                      <a:pt x="992" y="511"/>
                    </a:lnTo>
                    <a:lnTo>
                      <a:pt x="1077" y="511"/>
                    </a:lnTo>
                    <a:lnTo>
                      <a:pt x="1077" y="454"/>
                    </a:lnTo>
                    <a:lnTo>
                      <a:pt x="1049" y="369"/>
                    </a:lnTo>
                    <a:lnTo>
                      <a:pt x="992" y="425"/>
                    </a:lnTo>
                    <a:lnTo>
                      <a:pt x="964" y="284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879" y="142"/>
                    </a:lnTo>
                    <a:lnTo>
                      <a:pt x="850" y="57"/>
                    </a:lnTo>
                    <a:lnTo>
                      <a:pt x="765" y="57"/>
                    </a:lnTo>
                    <a:lnTo>
                      <a:pt x="709" y="199"/>
                    </a:lnTo>
                    <a:lnTo>
                      <a:pt x="510" y="85"/>
                    </a:lnTo>
                    <a:lnTo>
                      <a:pt x="454" y="0"/>
                    </a:lnTo>
                    <a:lnTo>
                      <a:pt x="369" y="0"/>
                    </a:lnTo>
                    <a:lnTo>
                      <a:pt x="283" y="85"/>
                    </a:lnTo>
                    <a:lnTo>
                      <a:pt x="17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789" y="3834"/>
                <a:ext cx="397" cy="481"/>
              </a:xfrm>
              <a:custGeom>
                <a:avLst/>
                <a:gdLst>
                  <a:gd name="T0" fmla="*/ 0 w 397"/>
                  <a:gd name="T1" fmla="*/ 0 h 481"/>
                  <a:gd name="T2" fmla="*/ 114 w 397"/>
                  <a:gd name="T3" fmla="*/ 0 h 481"/>
                  <a:gd name="T4" fmla="*/ 284 w 397"/>
                  <a:gd name="T5" fmla="*/ 85 h 481"/>
                  <a:gd name="T6" fmla="*/ 397 w 397"/>
                  <a:gd name="T7" fmla="*/ 85 h 481"/>
                  <a:gd name="T8" fmla="*/ 369 w 397"/>
                  <a:gd name="T9" fmla="*/ 141 h 481"/>
                  <a:gd name="T10" fmla="*/ 369 w 397"/>
                  <a:gd name="T11" fmla="*/ 198 h 481"/>
                  <a:gd name="T12" fmla="*/ 397 w 397"/>
                  <a:gd name="T13" fmla="*/ 226 h 481"/>
                  <a:gd name="T14" fmla="*/ 369 w 397"/>
                  <a:gd name="T15" fmla="*/ 255 h 481"/>
                  <a:gd name="T16" fmla="*/ 312 w 397"/>
                  <a:gd name="T17" fmla="*/ 255 h 481"/>
                  <a:gd name="T18" fmla="*/ 369 w 397"/>
                  <a:gd name="T19" fmla="*/ 340 h 481"/>
                  <a:gd name="T20" fmla="*/ 312 w 397"/>
                  <a:gd name="T21" fmla="*/ 396 h 481"/>
                  <a:gd name="T22" fmla="*/ 341 w 397"/>
                  <a:gd name="T23" fmla="*/ 481 h 481"/>
                  <a:gd name="T24" fmla="*/ 227 w 397"/>
                  <a:gd name="T25" fmla="*/ 481 h 481"/>
                  <a:gd name="T26" fmla="*/ 171 w 397"/>
                  <a:gd name="T27" fmla="*/ 425 h 481"/>
                  <a:gd name="T28" fmla="*/ 171 w 397"/>
                  <a:gd name="T29" fmla="*/ 368 h 481"/>
                  <a:gd name="T30" fmla="*/ 142 w 397"/>
                  <a:gd name="T31" fmla="*/ 340 h 481"/>
                  <a:gd name="T32" fmla="*/ 57 w 397"/>
                  <a:gd name="T33" fmla="*/ 340 h 481"/>
                  <a:gd name="T34" fmla="*/ 85 w 397"/>
                  <a:gd name="T35" fmla="*/ 283 h 481"/>
                  <a:gd name="T36" fmla="*/ 29 w 397"/>
                  <a:gd name="T37" fmla="*/ 255 h 481"/>
                  <a:gd name="T38" fmla="*/ 0 w 397"/>
                  <a:gd name="T39" fmla="*/ 85 h 481"/>
                  <a:gd name="T40" fmla="*/ 29 w 397"/>
                  <a:gd name="T41" fmla="*/ 56 h 481"/>
                  <a:gd name="T42" fmla="*/ 0 w 397"/>
                  <a:gd name="T43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481">
                    <a:moveTo>
                      <a:pt x="0" y="0"/>
                    </a:moveTo>
                    <a:lnTo>
                      <a:pt x="114" y="0"/>
                    </a:lnTo>
                    <a:lnTo>
                      <a:pt x="284" y="85"/>
                    </a:lnTo>
                    <a:lnTo>
                      <a:pt x="397" y="85"/>
                    </a:lnTo>
                    <a:lnTo>
                      <a:pt x="369" y="141"/>
                    </a:lnTo>
                    <a:lnTo>
                      <a:pt x="369" y="198"/>
                    </a:lnTo>
                    <a:lnTo>
                      <a:pt x="397" y="226"/>
                    </a:lnTo>
                    <a:lnTo>
                      <a:pt x="369" y="255"/>
                    </a:lnTo>
                    <a:lnTo>
                      <a:pt x="312" y="255"/>
                    </a:lnTo>
                    <a:lnTo>
                      <a:pt x="369" y="340"/>
                    </a:lnTo>
                    <a:lnTo>
                      <a:pt x="312" y="396"/>
                    </a:lnTo>
                    <a:lnTo>
                      <a:pt x="341" y="481"/>
                    </a:lnTo>
                    <a:lnTo>
                      <a:pt x="227" y="481"/>
                    </a:lnTo>
                    <a:lnTo>
                      <a:pt x="171" y="425"/>
                    </a:lnTo>
                    <a:lnTo>
                      <a:pt x="171" y="368"/>
                    </a:lnTo>
                    <a:lnTo>
                      <a:pt x="142" y="340"/>
                    </a:lnTo>
                    <a:lnTo>
                      <a:pt x="57" y="340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85"/>
                    </a:lnTo>
                    <a:lnTo>
                      <a:pt x="29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789" y="3834"/>
                <a:ext cx="397" cy="481"/>
              </a:xfrm>
              <a:custGeom>
                <a:avLst/>
                <a:gdLst>
                  <a:gd name="T0" fmla="*/ 0 w 397"/>
                  <a:gd name="T1" fmla="*/ 0 h 481"/>
                  <a:gd name="T2" fmla="*/ 114 w 397"/>
                  <a:gd name="T3" fmla="*/ 0 h 481"/>
                  <a:gd name="T4" fmla="*/ 284 w 397"/>
                  <a:gd name="T5" fmla="*/ 85 h 481"/>
                  <a:gd name="T6" fmla="*/ 397 w 397"/>
                  <a:gd name="T7" fmla="*/ 85 h 481"/>
                  <a:gd name="T8" fmla="*/ 369 w 397"/>
                  <a:gd name="T9" fmla="*/ 141 h 481"/>
                  <a:gd name="T10" fmla="*/ 369 w 397"/>
                  <a:gd name="T11" fmla="*/ 198 h 481"/>
                  <a:gd name="T12" fmla="*/ 397 w 397"/>
                  <a:gd name="T13" fmla="*/ 226 h 481"/>
                  <a:gd name="T14" fmla="*/ 369 w 397"/>
                  <a:gd name="T15" fmla="*/ 255 h 481"/>
                  <a:gd name="T16" fmla="*/ 312 w 397"/>
                  <a:gd name="T17" fmla="*/ 255 h 481"/>
                  <a:gd name="T18" fmla="*/ 369 w 397"/>
                  <a:gd name="T19" fmla="*/ 340 h 481"/>
                  <a:gd name="T20" fmla="*/ 312 w 397"/>
                  <a:gd name="T21" fmla="*/ 396 h 481"/>
                  <a:gd name="T22" fmla="*/ 341 w 397"/>
                  <a:gd name="T23" fmla="*/ 481 h 481"/>
                  <a:gd name="T24" fmla="*/ 227 w 397"/>
                  <a:gd name="T25" fmla="*/ 481 h 481"/>
                  <a:gd name="T26" fmla="*/ 171 w 397"/>
                  <a:gd name="T27" fmla="*/ 425 h 481"/>
                  <a:gd name="T28" fmla="*/ 171 w 397"/>
                  <a:gd name="T29" fmla="*/ 368 h 481"/>
                  <a:gd name="T30" fmla="*/ 142 w 397"/>
                  <a:gd name="T31" fmla="*/ 340 h 481"/>
                  <a:gd name="T32" fmla="*/ 57 w 397"/>
                  <a:gd name="T33" fmla="*/ 340 h 481"/>
                  <a:gd name="T34" fmla="*/ 85 w 397"/>
                  <a:gd name="T35" fmla="*/ 283 h 481"/>
                  <a:gd name="T36" fmla="*/ 29 w 397"/>
                  <a:gd name="T37" fmla="*/ 255 h 481"/>
                  <a:gd name="T38" fmla="*/ 0 w 397"/>
                  <a:gd name="T39" fmla="*/ 85 h 481"/>
                  <a:gd name="T40" fmla="*/ 29 w 397"/>
                  <a:gd name="T41" fmla="*/ 56 h 481"/>
                  <a:gd name="T42" fmla="*/ 0 w 397"/>
                  <a:gd name="T43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481">
                    <a:moveTo>
                      <a:pt x="0" y="0"/>
                    </a:moveTo>
                    <a:lnTo>
                      <a:pt x="114" y="0"/>
                    </a:lnTo>
                    <a:lnTo>
                      <a:pt x="284" y="85"/>
                    </a:lnTo>
                    <a:lnTo>
                      <a:pt x="397" y="85"/>
                    </a:lnTo>
                    <a:lnTo>
                      <a:pt x="369" y="141"/>
                    </a:lnTo>
                    <a:lnTo>
                      <a:pt x="369" y="198"/>
                    </a:lnTo>
                    <a:lnTo>
                      <a:pt x="397" y="226"/>
                    </a:lnTo>
                    <a:lnTo>
                      <a:pt x="369" y="255"/>
                    </a:lnTo>
                    <a:lnTo>
                      <a:pt x="312" y="255"/>
                    </a:lnTo>
                    <a:lnTo>
                      <a:pt x="369" y="340"/>
                    </a:lnTo>
                    <a:lnTo>
                      <a:pt x="312" y="396"/>
                    </a:lnTo>
                    <a:lnTo>
                      <a:pt x="341" y="481"/>
                    </a:lnTo>
                    <a:lnTo>
                      <a:pt x="227" y="481"/>
                    </a:lnTo>
                    <a:lnTo>
                      <a:pt x="171" y="425"/>
                    </a:lnTo>
                    <a:lnTo>
                      <a:pt x="171" y="368"/>
                    </a:lnTo>
                    <a:lnTo>
                      <a:pt x="142" y="340"/>
                    </a:lnTo>
                    <a:lnTo>
                      <a:pt x="57" y="340"/>
                    </a:lnTo>
                    <a:lnTo>
                      <a:pt x="85" y="283"/>
                    </a:lnTo>
                    <a:lnTo>
                      <a:pt x="29" y="255"/>
                    </a:lnTo>
                    <a:lnTo>
                      <a:pt x="0" y="85"/>
                    </a:lnTo>
                    <a:lnTo>
                      <a:pt x="29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826" y="2444"/>
                <a:ext cx="1020" cy="1305"/>
              </a:xfrm>
              <a:custGeom>
                <a:avLst/>
                <a:gdLst>
                  <a:gd name="T0" fmla="*/ 28 w 1020"/>
                  <a:gd name="T1" fmla="*/ 1078 h 1305"/>
                  <a:gd name="T2" fmla="*/ 113 w 1020"/>
                  <a:gd name="T3" fmla="*/ 1106 h 1305"/>
                  <a:gd name="T4" fmla="*/ 113 w 1020"/>
                  <a:gd name="T5" fmla="*/ 1049 h 1305"/>
                  <a:gd name="T6" fmla="*/ 226 w 1020"/>
                  <a:gd name="T7" fmla="*/ 1021 h 1305"/>
                  <a:gd name="T8" fmla="*/ 198 w 1020"/>
                  <a:gd name="T9" fmla="*/ 936 h 1305"/>
                  <a:gd name="T10" fmla="*/ 311 w 1020"/>
                  <a:gd name="T11" fmla="*/ 908 h 1305"/>
                  <a:gd name="T12" fmla="*/ 311 w 1020"/>
                  <a:gd name="T13" fmla="*/ 851 h 1305"/>
                  <a:gd name="T14" fmla="*/ 368 w 1020"/>
                  <a:gd name="T15" fmla="*/ 823 h 1305"/>
                  <a:gd name="T16" fmla="*/ 311 w 1020"/>
                  <a:gd name="T17" fmla="*/ 681 h 1305"/>
                  <a:gd name="T18" fmla="*/ 340 w 1020"/>
                  <a:gd name="T19" fmla="*/ 596 h 1305"/>
                  <a:gd name="T20" fmla="*/ 453 w 1020"/>
                  <a:gd name="T21" fmla="*/ 624 h 1305"/>
                  <a:gd name="T22" fmla="*/ 538 w 1020"/>
                  <a:gd name="T23" fmla="*/ 539 h 1305"/>
                  <a:gd name="T24" fmla="*/ 538 w 1020"/>
                  <a:gd name="T25" fmla="*/ 511 h 1305"/>
                  <a:gd name="T26" fmla="*/ 652 w 1020"/>
                  <a:gd name="T27" fmla="*/ 539 h 1305"/>
                  <a:gd name="T28" fmla="*/ 680 w 1020"/>
                  <a:gd name="T29" fmla="*/ 426 h 1305"/>
                  <a:gd name="T30" fmla="*/ 708 w 1020"/>
                  <a:gd name="T31" fmla="*/ 397 h 1305"/>
                  <a:gd name="T32" fmla="*/ 708 w 1020"/>
                  <a:gd name="T33" fmla="*/ 284 h 1305"/>
                  <a:gd name="T34" fmla="*/ 680 w 1020"/>
                  <a:gd name="T35" fmla="*/ 256 h 1305"/>
                  <a:gd name="T36" fmla="*/ 708 w 1020"/>
                  <a:gd name="T37" fmla="*/ 85 h 1305"/>
                  <a:gd name="T38" fmla="*/ 850 w 1020"/>
                  <a:gd name="T39" fmla="*/ 0 h 1305"/>
                  <a:gd name="T40" fmla="*/ 935 w 1020"/>
                  <a:gd name="T41" fmla="*/ 57 h 1305"/>
                  <a:gd name="T42" fmla="*/ 992 w 1020"/>
                  <a:gd name="T43" fmla="*/ 29 h 1305"/>
                  <a:gd name="T44" fmla="*/ 1020 w 1020"/>
                  <a:gd name="T45" fmla="*/ 85 h 1305"/>
                  <a:gd name="T46" fmla="*/ 992 w 1020"/>
                  <a:gd name="T47" fmla="*/ 142 h 1305"/>
                  <a:gd name="T48" fmla="*/ 963 w 1020"/>
                  <a:gd name="T49" fmla="*/ 142 h 1305"/>
                  <a:gd name="T50" fmla="*/ 935 w 1020"/>
                  <a:gd name="T51" fmla="*/ 171 h 1305"/>
                  <a:gd name="T52" fmla="*/ 992 w 1020"/>
                  <a:gd name="T53" fmla="*/ 227 h 1305"/>
                  <a:gd name="T54" fmla="*/ 935 w 1020"/>
                  <a:gd name="T55" fmla="*/ 256 h 1305"/>
                  <a:gd name="T56" fmla="*/ 935 w 1020"/>
                  <a:gd name="T57" fmla="*/ 312 h 1305"/>
                  <a:gd name="T58" fmla="*/ 907 w 1020"/>
                  <a:gd name="T59" fmla="*/ 341 h 1305"/>
                  <a:gd name="T60" fmla="*/ 963 w 1020"/>
                  <a:gd name="T61" fmla="*/ 397 h 1305"/>
                  <a:gd name="T62" fmla="*/ 850 w 1020"/>
                  <a:gd name="T63" fmla="*/ 482 h 1305"/>
                  <a:gd name="T64" fmla="*/ 878 w 1020"/>
                  <a:gd name="T65" fmla="*/ 539 h 1305"/>
                  <a:gd name="T66" fmla="*/ 935 w 1020"/>
                  <a:gd name="T67" fmla="*/ 567 h 1305"/>
                  <a:gd name="T68" fmla="*/ 935 w 1020"/>
                  <a:gd name="T69" fmla="*/ 681 h 1305"/>
                  <a:gd name="T70" fmla="*/ 878 w 1020"/>
                  <a:gd name="T71" fmla="*/ 766 h 1305"/>
                  <a:gd name="T72" fmla="*/ 935 w 1020"/>
                  <a:gd name="T73" fmla="*/ 851 h 1305"/>
                  <a:gd name="T74" fmla="*/ 878 w 1020"/>
                  <a:gd name="T75" fmla="*/ 879 h 1305"/>
                  <a:gd name="T76" fmla="*/ 878 w 1020"/>
                  <a:gd name="T77" fmla="*/ 964 h 1305"/>
                  <a:gd name="T78" fmla="*/ 793 w 1020"/>
                  <a:gd name="T79" fmla="*/ 964 h 1305"/>
                  <a:gd name="T80" fmla="*/ 765 w 1020"/>
                  <a:gd name="T81" fmla="*/ 1049 h 1305"/>
                  <a:gd name="T82" fmla="*/ 652 w 1020"/>
                  <a:gd name="T83" fmla="*/ 1049 h 1305"/>
                  <a:gd name="T84" fmla="*/ 538 w 1020"/>
                  <a:gd name="T85" fmla="*/ 1078 h 1305"/>
                  <a:gd name="T86" fmla="*/ 510 w 1020"/>
                  <a:gd name="T87" fmla="*/ 1163 h 1305"/>
                  <a:gd name="T88" fmla="*/ 396 w 1020"/>
                  <a:gd name="T89" fmla="*/ 1219 h 1305"/>
                  <a:gd name="T90" fmla="*/ 396 w 1020"/>
                  <a:gd name="T91" fmla="*/ 1276 h 1305"/>
                  <a:gd name="T92" fmla="*/ 368 w 1020"/>
                  <a:gd name="T93" fmla="*/ 1305 h 1305"/>
                  <a:gd name="T94" fmla="*/ 283 w 1020"/>
                  <a:gd name="T95" fmla="*/ 1163 h 1305"/>
                  <a:gd name="T96" fmla="*/ 198 w 1020"/>
                  <a:gd name="T97" fmla="*/ 1163 h 1305"/>
                  <a:gd name="T98" fmla="*/ 198 w 1020"/>
                  <a:gd name="T99" fmla="*/ 1219 h 1305"/>
                  <a:gd name="T100" fmla="*/ 141 w 1020"/>
                  <a:gd name="T101" fmla="*/ 1191 h 1305"/>
                  <a:gd name="T102" fmla="*/ 113 w 1020"/>
                  <a:gd name="T103" fmla="*/ 1248 h 1305"/>
                  <a:gd name="T104" fmla="*/ 0 w 1020"/>
                  <a:gd name="T105" fmla="*/ 1219 h 1305"/>
                  <a:gd name="T106" fmla="*/ 28 w 1020"/>
                  <a:gd name="T107" fmla="*/ 1134 h 1305"/>
                  <a:gd name="T108" fmla="*/ 28 w 1020"/>
                  <a:gd name="T109" fmla="*/ 1078 h 1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20" h="1305">
                    <a:moveTo>
                      <a:pt x="28" y="1078"/>
                    </a:moveTo>
                    <a:lnTo>
                      <a:pt x="113" y="1106"/>
                    </a:lnTo>
                    <a:lnTo>
                      <a:pt x="113" y="1049"/>
                    </a:lnTo>
                    <a:lnTo>
                      <a:pt x="226" y="1021"/>
                    </a:lnTo>
                    <a:lnTo>
                      <a:pt x="198" y="936"/>
                    </a:lnTo>
                    <a:lnTo>
                      <a:pt x="311" y="908"/>
                    </a:lnTo>
                    <a:lnTo>
                      <a:pt x="311" y="851"/>
                    </a:lnTo>
                    <a:lnTo>
                      <a:pt x="368" y="823"/>
                    </a:lnTo>
                    <a:lnTo>
                      <a:pt x="311" y="681"/>
                    </a:lnTo>
                    <a:lnTo>
                      <a:pt x="340" y="596"/>
                    </a:lnTo>
                    <a:lnTo>
                      <a:pt x="453" y="624"/>
                    </a:lnTo>
                    <a:lnTo>
                      <a:pt x="538" y="539"/>
                    </a:lnTo>
                    <a:lnTo>
                      <a:pt x="538" y="511"/>
                    </a:lnTo>
                    <a:lnTo>
                      <a:pt x="652" y="539"/>
                    </a:lnTo>
                    <a:lnTo>
                      <a:pt x="680" y="426"/>
                    </a:lnTo>
                    <a:lnTo>
                      <a:pt x="708" y="397"/>
                    </a:lnTo>
                    <a:lnTo>
                      <a:pt x="708" y="284"/>
                    </a:lnTo>
                    <a:lnTo>
                      <a:pt x="680" y="256"/>
                    </a:lnTo>
                    <a:lnTo>
                      <a:pt x="708" y="85"/>
                    </a:lnTo>
                    <a:lnTo>
                      <a:pt x="850" y="0"/>
                    </a:lnTo>
                    <a:lnTo>
                      <a:pt x="935" y="57"/>
                    </a:lnTo>
                    <a:lnTo>
                      <a:pt x="992" y="29"/>
                    </a:lnTo>
                    <a:lnTo>
                      <a:pt x="1020" y="85"/>
                    </a:lnTo>
                    <a:lnTo>
                      <a:pt x="992" y="142"/>
                    </a:lnTo>
                    <a:lnTo>
                      <a:pt x="963" y="142"/>
                    </a:lnTo>
                    <a:lnTo>
                      <a:pt x="935" y="171"/>
                    </a:lnTo>
                    <a:lnTo>
                      <a:pt x="992" y="227"/>
                    </a:lnTo>
                    <a:lnTo>
                      <a:pt x="935" y="256"/>
                    </a:lnTo>
                    <a:lnTo>
                      <a:pt x="935" y="312"/>
                    </a:lnTo>
                    <a:lnTo>
                      <a:pt x="907" y="341"/>
                    </a:lnTo>
                    <a:lnTo>
                      <a:pt x="963" y="397"/>
                    </a:lnTo>
                    <a:lnTo>
                      <a:pt x="850" y="482"/>
                    </a:lnTo>
                    <a:lnTo>
                      <a:pt x="878" y="539"/>
                    </a:lnTo>
                    <a:lnTo>
                      <a:pt x="935" y="567"/>
                    </a:lnTo>
                    <a:lnTo>
                      <a:pt x="935" y="681"/>
                    </a:lnTo>
                    <a:lnTo>
                      <a:pt x="878" y="766"/>
                    </a:lnTo>
                    <a:lnTo>
                      <a:pt x="935" y="851"/>
                    </a:lnTo>
                    <a:lnTo>
                      <a:pt x="878" y="879"/>
                    </a:lnTo>
                    <a:lnTo>
                      <a:pt x="878" y="964"/>
                    </a:lnTo>
                    <a:lnTo>
                      <a:pt x="793" y="964"/>
                    </a:lnTo>
                    <a:lnTo>
                      <a:pt x="765" y="1049"/>
                    </a:lnTo>
                    <a:lnTo>
                      <a:pt x="652" y="1049"/>
                    </a:lnTo>
                    <a:lnTo>
                      <a:pt x="538" y="1078"/>
                    </a:lnTo>
                    <a:lnTo>
                      <a:pt x="510" y="1163"/>
                    </a:lnTo>
                    <a:lnTo>
                      <a:pt x="396" y="1219"/>
                    </a:lnTo>
                    <a:lnTo>
                      <a:pt x="396" y="1276"/>
                    </a:lnTo>
                    <a:lnTo>
                      <a:pt x="368" y="1305"/>
                    </a:lnTo>
                    <a:lnTo>
                      <a:pt x="283" y="1163"/>
                    </a:lnTo>
                    <a:lnTo>
                      <a:pt x="198" y="1163"/>
                    </a:lnTo>
                    <a:lnTo>
                      <a:pt x="198" y="1219"/>
                    </a:lnTo>
                    <a:lnTo>
                      <a:pt x="141" y="1191"/>
                    </a:lnTo>
                    <a:lnTo>
                      <a:pt x="113" y="1248"/>
                    </a:lnTo>
                    <a:lnTo>
                      <a:pt x="0" y="1219"/>
                    </a:lnTo>
                    <a:lnTo>
                      <a:pt x="28" y="1134"/>
                    </a:lnTo>
                    <a:lnTo>
                      <a:pt x="28" y="10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117" y="3408"/>
                <a:ext cx="1474" cy="1560"/>
              </a:xfrm>
              <a:custGeom>
                <a:avLst/>
                <a:gdLst>
                  <a:gd name="T0" fmla="*/ 85 w 1474"/>
                  <a:gd name="T1" fmla="*/ 1191 h 1560"/>
                  <a:gd name="T2" fmla="*/ 227 w 1474"/>
                  <a:gd name="T3" fmla="*/ 993 h 1560"/>
                  <a:gd name="T4" fmla="*/ 255 w 1474"/>
                  <a:gd name="T5" fmla="*/ 851 h 1560"/>
                  <a:gd name="T6" fmla="*/ 312 w 1474"/>
                  <a:gd name="T7" fmla="*/ 624 h 1560"/>
                  <a:gd name="T8" fmla="*/ 255 w 1474"/>
                  <a:gd name="T9" fmla="*/ 539 h 1560"/>
                  <a:gd name="T10" fmla="*/ 312 w 1474"/>
                  <a:gd name="T11" fmla="*/ 341 h 1560"/>
                  <a:gd name="T12" fmla="*/ 680 w 1474"/>
                  <a:gd name="T13" fmla="*/ 0 h 1560"/>
                  <a:gd name="T14" fmla="*/ 737 w 1474"/>
                  <a:gd name="T15" fmla="*/ 170 h 1560"/>
                  <a:gd name="T16" fmla="*/ 822 w 1474"/>
                  <a:gd name="T17" fmla="*/ 284 h 1560"/>
                  <a:gd name="T18" fmla="*/ 907 w 1474"/>
                  <a:gd name="T19" fmla="*/ 255 h 1560"/>
                  <a:gd name="T20" fmla="*/ 992 w 1474"/>
                  <a:gd name="T21" fmla="*/ 199 h 1560"/>
                  <a:gd name="T22" fmla="*/ 1105 w 1474"/>
                  <a:gd name="T23" fmla="*/ 312 h 1560"/>
                  <a:gd name="T24" fmla="*/ 1219 w 1474"/>
                  <a:gd name="T25" fmla="*/ 199 h 1560"/>
                  <a:gd name="T26" fmla="*/ 1389 w 1474"/>
                  <a:gd name="T27" fmla="*/ 397 h 1560"/>
                  <a:gd name="T28" fmla="*/ 1361 w 1474"/>
                  <a:gd name="T29" fmla="*/ 624 h 1560"/>
                  <a:gd name="T30" fmla="*/ 1446 w 1474"/>
                  <a:gd name="T31" fmla="*/ 709 h 1560"/>
                  <a:gd name="T32" fmla="*/ 1474 w 1474"/>
                  <a:gd name="T33" fmla="*/ 766 h 1560"/>
                  <a:gd name="T34" fmla="*/ 1389 w 1474"/>
                  <a:gd name="T35" fmla="*/ 794 h 1560"/>
                  <a:gd name="T36" fmla="*/ 1134 w 1474"/>
                  <a:gd name="T37" fmla="*/ 794 h 1560"/>
                  <a:gd name="T38" fmla="*/ 1049 w 1474"/>
                  <a:gd name="T39" fmla="*/ 794 h 1560"/>
                  <a:gd name="T40" fmla="*/ 879 w 1474"/>
                  <a:gd name="T41" fmla="*/ 851 h 1560"/>
                  <a:gd name="T42" fmla="*/ 765 w 1474"/>
                  <a:gd name="T43" fmla="*/ 879 h 1560"/>
                  <a:gd name="T44" fmla="*/ 680 w 1474"/>
                  <a:gd name="T45" fmla="*/ 794 h 1560"/>
                  <a:gd name="T46" fmla="*/ 624 w 1474"/>
                  <a:gd name="T47" fmla="*/ 964 h 1560"/>
                  <a:gd name="T48" fmla="*/ 624 w 1474"/>
                  <a:gd name="T49" fmla="*/ 1049 h 1560"/>
                  <a:gd name="T50" fmla="*/ 624 w 1474"/>
                  <a:gd name="T51" fmla="*/ 1163 h 1560"/>
                  <a:gd name="T52" fmla="*/ 538 w 1474"/>
                  <a:gd name="T53" fmla="*/ 1191 h 1560"/>
                  <a:gd name="T54" fmla="*/ 453 w 1474"/>
                  <a:gd name="T55" fmla="*/ 1276 h 1560"/>
                  <a:gd name="T56" fmla="*/ 397 w 1474"/>
                  <a:gd name="T57" fmla="*/ 1304 h 1560"/>
                  <a:gd name="T58" fmla="*/ 340 w 1474"/>
                  <a:gd name="T59" fmla="*/ 1531 h 1560"/>
                  <a:gd name="T60" fmla="*/ 198 w 1474"/>
                  <a:gd name="T61" fmla="*/ 1503 h 1560"/>
                  <a:gd name="T62" fmla="*/ 113 w 1474"/>
                  <a:gd name="T63" fmla="*/ 1418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4" h="1560">
                    <a:moveTo>
                      <a:pt x="0" y="1304"/>
                    </a:moveTo>
                    <a:lnTo>
                      <a:pt x="85" y="1191"/>
                    </a:lnTo>
                    <a:lnTo>
                      <a:pt x="142" y="1163"/>
                    </a:lnTo>
                    <a:lnTo>
                      <a:pt x="227" y="993"/>
                    </a:lnTo>
                    <a:lnTo>
                      <a:pt x="198" y="936"/>
                    </a:lnTo>
                    <a:lnTo>
                      <a:pt x="255" y="851"/>
                    </a:lnTo>
                    <a:lnTo>
                      <a:pt x="198" y="766"/>
                    </a:lnTo>
                    <a:lnTo>
                      <a:pt x="312" y="624"/>
                    </a:lnTo>
                    <a:lnTo>
                      <a:pt x="312" y="567"/>
                    </a:lnTo>
                    <a:lnTo>
                      <a:pt x="255" y="539"/>
                    </a:lnTo>
                    <a:lnTo>
                      <a:pt x="283" y="397"/>
                    </a:lnTo>
                    <a:lnTo>
                      <a:pt x="312" y="341"/>
                    </a:lnTo>
                    <a:lnTo>
                      <a:pt x="255" y="227"/>
                    </a:lnTo>
                    <a:lnTo>
                      <a:pt x="680" y="0"/>
                    </a:lnTo>
                    <a:lnTo>
                      <a:pt x="737" y="114"/>
                    </a:lnTo>
                    <a:lnTo>
                      <a:pt x="737" y="170"/>
                    </a:lnTo>
                    <a:lnTo>
                      <a:pt x="709" y="255"/>
                    </a:lnTo>
                    <a:lnTo>
                      <a:pt x="822" y="284"/>
                    </a:lnTo>
                    <a:lnTo>
                      <a:pt x="850" y="227"/>
                    </a:lnTo>
                    <a:lnTo>
                      <a:pt x="907" y="255"/>
                    </a:lnTo>
                    <a:lnTo>
                      <a:pt x="907" y="199"/>
                    </a:lnTo>
                    <a:lnTo>
                      <a:pt x="992" y="199"/>
                    </a:lnTo>
                    <a:lnTo>
                      <a:pt x="1077" y="341"/>
                    </a:lnTo>
                    <a:lnTo>
                      <a:pt x="1105" y="312"/>
                    </a:lnTo>
                    <a:lnTo>
                      <a:pt x="1105" y="255"/>
                    </a:lnTo>
                    <a:lnTo>
                      <a:pt x="1219" y="199"/>
                    </a:lnTo>
                    <a:lnTo>
                      <a:pt x="1304" y="284"/>
                    </a:lnTo>
                    <a:lnTo>
                      <a:pt x="1389" y="397"/>
                    </a:lnTo>
                    <a:lnTo>
                      <a:pt x="1361" y="426"/>
                    </a:lnTo>
                    <a:lnTo>
                      <a:pt x="1361" y="624"/>
                    </a:lnTo>
                    <a:lnTo>
                      <a:pt x="1446" y="652"/>
                    </a:lnTo>
                    <a:lnTo>
                      <a:pt x="1446" y="709"/>
                    </a:lnTo>
                    <a:lnTo>
                      <a:pt x="1417" y="737"/>
                    </a:lnTo>
                    <a:lnTo>
                      <a:pt x="1474" y="766"/>
                    </a:lnTo>
                    <a:lnTo>
                      <a:pt x="1446" y="794"/>
                    </a:lnTo>
                    <a:lnTo>
                      <a:pt x="1389" y="794"/>
                    </a:lnTo>
                    <a:lnTo>
                      <a:pt x="1361" y="822"/>
                    </a:lnTo>
                    <a:lnTo>
                      <a:pt x="1134" y="794"/>
                    </a:lnTo>
                    <a:lnTo>
                      <a:pt x="1077" y="822"/>
                    </a:lnTo>
                    <a:lnTo>
                      <a:pt x="1049" y="794"/>
                    </a:lnTo>
                    <a:lnTo>
                      <a:pt x="935" y="794"/>
                    </a:lnTo>
                    <a:lnTo>
                      <a:pt x="879" y="851"/>
                    </a:lnTo>
                    <a:lnTo>
                      <a:pt x="850" y="907"/>
                    </a:lnTo>
                    <a:lnTo>
                      <a:pt x="765" y="879"/>
                    </a:lnTo>
                    <a:lnTo>
                      <a:pt x="737" y="822"/>
                    </a:lnTo>
                    <a:lnTo>
                      <a:pt x="680" y="794"/>
                    </a:lnTo>
                    <a:lnTo>
                      <a:pt x="595" y="907"/>
                    </a:lnTo>
                    <a:lnTo>
                      <a:pt x="624" y="964"/>
                    </a:lnTo>
                    <a:lnTo>
                      <a:pt x="595" y="993"/>
                    </a:lnTo>
                    <a:lnTo>
                      <a:pt x="624" y="1049"/>
                    </a:lnTo>
                    <a:lnTo>
                      <a:pt x="595" y="1106"/>
                    </a:lnTo>
                    <a:lnTo>
                      <a:pt x="624" y="1163"/>
                    </a:lnTo>
                    <a:lnTo>
                      <a:pt x="567" y="1191"/>
                    </a:lnTo>
                    <a:lnTo>
                      <a:pt x="538" y="1191"/>
                    </a:lnTo>
                    <a:lnTo>
                      <a:pt x="538" y="1248"/>
                    </a:lnTo>
                    <a:lnTo>
                      <a:pt x="453" y="1276"/>
                    </a:lnTo>
                    <a:lnTo>
                      <a:pt x="397" y="1248"/>
                    </a:lnTo>
                    <a:lnTo>
                      <a:pt x="397" y="1304"/>
                    </a:lnTo>
                    <a:lnTo>
                      <a:pt x="368" y="1333"/>
                    </a:lnTo>
                    <a:lnTo>
                      <a:pt x="340" y="1531"/>
                    </a:lnTo>
                    <a:lnTo>
                      <a:pt x="227" y="1560"/>
                    </a:lnTo>
                    <a:lnTo>
                      <a:pt x="198" y="1503"/>
                    </a:lnTo>
                    <a:lnTo>
                      <a:pt x="113" y="1503"/>
                    </a:lnTo>
                    <a:lnTo>
                      <a:pt x="113" y="1418"/>
                    </a:lnTo>
                    <a:lnTo>
                      <a:pt x="0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4101" y="3749"/>
                <a:ext cx="1134" cy="737"/>
              </a:xfrm>
              <a:custGeom>
                <a:avLst/>
                <a:gdLst>
                  <a:gd name="T0" fmla="*/ 0 w 1134"/>
                  <a:gd name="T1" fmla="*/ 481 h 737"/>
                  <a:gd name="T2" fmla="*/ 57 w 1134"/>
                  <a:gd name="T3" fmla="*/ 425 h 737"/>
                  <a:gd name="T4" fmla="*/ 0 w 1134"/>
                  <a:gd name="T5" fmla="*/ 340 h 737"/>
                  <a:gd name="T6" fmla="*/ 57 w 1134"/>
                  <a:gd name="T7" fmla="*/ 340 h 737"/>
                  <a:gd name="T8" fmla="*/ 85 w 1134"/>
                  <a:gd name="T9" fmla="*/ 311 h 737"/>
                  <a:gd name="T10" fmla="*/ 57 w 1134"/>
                  <a:gd name="T11" fmla="*/ 283 h 737"/>
                  <a:gd name="T12" fmla="*/ 57 w 1134"/>
                  <a:gd name="T13" fmla="*/ 226 h 737"/>
                  <a:gd name="T14" fmla="*/ 85 w 1134"/>
                  <a:gd name="T15" fmla="*/ 170 h 737"/>
                  <a:gd name="T16" fmla="*/ 57 w 1134"/>
                  <a:gd name="T17" fmla="*/ 85 h 737"/>
                  <a:gd name="T18" fmla="*/ 170 w 1134"/>
                  <a:gd name="T19" fmla="*/ 113 h 737"/>
                  <a:gd name="T20" fmla="*/ 426 w 1134"/>
                  <a:gd name="T21" fmla="*/ 113 h 737"/>
                  <a:gd name="T22" fmla="*/ 482 w 1134"/>
                  <a:gd name="T23" fmla="*/ 85 h 737"/>
                  <a:gd name="T24" fmla="*/ 482 w 1134"/>
                  <a:gd name="T25" fmla="*/ 0 h 737"/>
                  <a:gd name="T26" fmla="*/ 567 w 1134"/>
                  <a:gd name="T27" fmla="*/ 0 h 737"/>
                  <a:gd name="T28" fmla="*/ 624 w 1134"/>
                  <a:gd name="T29" fmla="*/ 56 h 737"/>
                  <a:gd name="T30" fmla="*/ 681 w 1134"/>
                  <a:gd name="T31" fmla="*/ 0 h 737"/>
                  <a:gd name="T32" fmla="*/ 822 w 1134"/>
                  <a:gd name="T33" fmla="*/ 56 h 737"/>
                  <a:gd name="T34" fmla="*/ 822 w 1134"/>
                  <a:gd name="T35" fmla="*/ 113 h 737"/>
                  <a:gd name="T36" fmla="*/ 907 w 1134"/>
                  <a:gd name="T37" fmla="*/ 170 h 737"/>
                  <a:gd name="T38" fmla="*/ 964 w 1134"/>
                  <a:gd name="T39" fmla="*/ 170 h 737"/>
                  <a:gd name="T40" fmla="*/ 993 w 1134"/>
                  <a:gd name="T41" fmla="*/ 170 h 737"/>
                  <a:gd name="T42" fmla="*/ 1021 w 1134"/>
                  <a:gd name="T43" fmla="*/ 198 h 737"/>
                  <a:gd name="T44" fmla="*/ 1078 w 1134"/>
                  <a:gd name="T45" fmla="*/ 198 h 737"/>
                  <a:gd name="T46" fmla="*/ 1134 w 1134"/>
                  <a:gd name="T47" fmla="*/ 283 h 737"/>
                  <a:gd name="T48" fmla="*/ 1106 w 1134"/>
                  <a:gd name="T49" fmla="*/ 368 h 737"/>
                  <a:gd name="T50" fmla="*/ 1049 w 1134"/>
                  <a:gd name="T51" fmla="*/ 396 h 737"/>
                  <a:gd name="T52" fmla="*/ 1106 w 1134"/>
                  <a:gd name="T53" fmla="*/ 481 h 737"/>
                  <a:gd name="T54" fmla="*/ 1021 w 1134"/>
                  <a:gd name="T55" fmla="*/ 623 h 737"/>
                  <a:gd name="T56" fmla="*/ 964 w 1134"/>
                  <a:gd name="T57" fmla="*/ 623 h 737"/>
                  <a:gd name="T58" fmla="*/ 936 w 1134"/>
                  <a:gd name="T59" fmla="*/ 680 h 737"/>
                  <a:gd name="T60" fmla="*/ 851 w 1134"/>
                  <a:gd name="T61" fmla="*/ 737 h 737"/>
                  <a:gd name="T62" fmla="*/ 794 w 1134"/>
                  <a:gd name="T63" fmla="*/ 737 h 737"/>
                  <a:gd name="T64" fmla="*/ 624 w 1134"/>
                  <a:gd name="T65" fmla="*/ 652 h 737"/>
                  <a:gd name="T66" fmla="*/ 482 w 1134"/>
                  <a:gd name="T67" fmla="*/ 510 h 737"/>
                  <a:gd name="T68" fmla="*/ 454 w 1134"/>
                  <a:gd name="T69" fmla="*/ 453 h 737"/>
                  <a:gd name="T70" fmla="*/ 340 w 1134"/>
                  <a:gd name="T71" fmla="*/ 481 h 737"/>
                  <a:gd name="T72" fmla="*/ 369 w 1134"/>
                  <a:gd name="T73" fmla="*/ 538 h 737"/>
                  <a:gd name="T74" fmla="*/ 199 w 1134"/>
                  <a:gd name="T75" fmla="*/ 510 h 737"/>
                  <a:gd name="T76" fmla="*/ 170 w 1134"/>
                  <a:gd name="T77" fmla="*/ 481 h 737"/>
                  <a:gd name="T78" fmla="*/ 85 w 1134"/>
                  <a:gd name="T79" fmla="*/ 510 h 737"/>
                  <a:gd name="T80" fmla="*/ 0 w 1134"/>
                  <a:gd name="T81" fmla="*/ 481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34" h="737">
                    <a:moveTo>
                      <a:pt x="0" y="481"/>
                    </a:moveTo>
                    <a:lnTo>
                      <a:pt x="57" y="425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85" y="311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85" y="170"/>
                    </a:lnTo>
                    <a:lnTo>
                      <a:pt x="57" y="85"/>
                    </a:lnTo>
                    <a:lnTo>
                      <a:pt x="170" y="113"/>
                    </a:lnTo>
                    <a:lnTo>
                      <a:pt x="426" y="113"/>
                    </a:lnTo>
                    <a:lnTo>
                      <a:pt x="482" y="85"/>
                    </a:lnTo>
                    <a:lnTo>
                      <a:pt x="482" y="0"/>
                    </a:lnTo>
                    <a:lnTo>
                      <a:pt x="567" y="0"/>
                    </a:lnTo>
                    <a:lnTo>
                      <a:pt x="624" y="56"/>
                    </a:lnTo>
                    <a:lnTo>
                      <a:pt x="681" y="0"/>
                    </a:lnTo>
                    <a:lnTo>
                      <a:pt x="822" y="56"/>
                    </a:lnTo>
                    <a:lnTo>
                      <a:pt x="822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93" y="170"/>
                    </a:lnTo>
                    <a:lnTo>
                      <a:pt x="1021" y="198"/>
                    </a:lnTo>
                    <a:lnTo>
                      <a:pt x="1078" y="198"/>
                    </a:lnTo>
                    <a:lnTo>
                      <a:pt x="1134" y="283"/>
                    </a:lnTo>
                    <a:lnTo>
                      <a:pt x="1106" y="368"/>
                    </a:lnTo>
                    <a:lnTo>
                      <a:pt x="1049" y="396"/>
                    </a:lnTo>
                    <a:lnTo>
                      <a:pt x="1106" y="481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36" y="680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624" y="652"/>
                    </a:lnTo>
                    <a:lnTo>
                      <a:pt x="482" y="510"/>
                    </a:lnTo>
                    <a:lnTo>
                      <a:pt x="454" y="453"/>
                    </a:lnTo>
                    <a:lnTo>
                      <a:pt x="340" y="481"/>
                    </a:lnTo>
                    <a:lnTo>
                      <a:pt x="369" y="538"/>
                    </a:lnTo>
                    <a:lnTo>
                      <a:pt x="199" y="510"/>
                    </a:lnTo>
                    <a:lnTo>
                      <a:pt x="170" y="481"/>
                    </a:lnTo>
                    <a:lnTo>
                      <a:pt x="85" y="510"/>
                    </a:lnTo>
                    <a:lnTo>
                      <a:pt x="0" y="4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4016" y="4202"/>
                <a:ext cx="879" cy="510"/>
              </a:xfrm>
              <a:custGeom>
                <a:avLst/>
                <a:gdLst>
                  <a:gd name="T0" fmla="*/ 114 w 879"/>
                  <a:gd name="T1" fmla="*/ 113 h 510"/>
                  <a:gd name="T2" fmla="*/ 57 w 879"/>
                  <a:gd name="T3" fmla="*/ 170 h 510"/>
                  <a:gd name="T4" fmla="*/ 0 w 879"/>
                  <a:gd name="T5" fmla="*/ 284 h 510"/>
                  <a:gd name="T6" fmla="*/ 0 w 879"/>
                  <a:gd name="T7" fmla="*/ 369 h 510"/>
                  <a:gd name="T8" fmla="*/ 85 w 879"/>
                  <a:gd name="T9" fmla="*/ 369 h 510"/>
                  <a:gd name="T10" fmla="*/ 114 w 879"/>
                  <a:gd name="T11" fmla="*/ 454 h 510"/>
                  <a:gd name="T12" fmla="*/ 425 w 879"/>
                  <a:gd name="T13" fmla="*/ 510 h 510"/>
                  <a:gd name="T14" fmla="*/ 539 w 879"/>
                  <a:gd name="T15" fmla="*/ 454 h 510"/>
                  <a:gd name="T16" fmla="*/ 596 w 879"/>
                  <a:gd name="T17" fmla="*/ 340 h 510"/>
                  <a:gd name="T18" fmla="*/ 737 w 879"/>
                  <a:gd name="T19" fmla="*/ 369 h 510"/>
                  <a:gd name="T20" fmla="*/ 851 w 879"/>
                  <a:gd name="T21" fmla="*/ 284 h 510"/>
                  <a:gd name="T22" fmla="*/ 879 w 879"/>
                  <a:gd name="T23" fmla="*/ 284 h 510"/>
                  <a:gd name="T24" fmla="*/ 709 w 879"/>
                  <a:gd name="T25" fmla="*/ 199 h 510"/>
                  <a:gd name="T26" fmla="*/ 567 w 879"/>
                  <a:gd name="T27" fmla="*/ 57 h 510"/>
                  <a:gd name="T28" fmla="*/ 539 w 879"/>
                  <a:gd name="T29" fmla="*/ 0 h 510"/>
                  <a:gd name="T30" fmla="*/ 425 w 879"/>
                  <a:gd name="T31" fmla="*/ 28 h 510"/>
                  <a:gd name="T32" fmla="*/ 454 w 879"/>
                  <a:gd name="T33" fmla="*/ 85 h 510"/>
                  <a:gd name="T34" fmla="*/ 284 w 879"/>
                  <a:gd name="T35" fmla="*/ 57 h 510"/>
                  <a:gd name="T36" fmla="*/ 255 w 879"/>
                  <a:gd name="T37" fmla="*/ 28 h 510"/>
                  <a:gd name="T38" fmla="*/ 170 w 879"/>
                  <a:gd name="T39" fmla="*/ 57 h 510"/>
                  <a:gd name="T40" fmla="*/ 85 w 879"/>
                  <a:gd name="T41" fmla="*/ 28 h 510"/>
                  <a:gd name="T42" fmla="*/ 114 w 879"/>
                  <a:gd name="T43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9" h="510">
                    <a:moveTo>
                      <a:pt x="114" y="113"/>
                    </a:moveTo>
                    <a:lnTo>
                      <a:pt x="57" y="170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85" y="369"/>
                    </a:lnTo>
                    <a:lnTo>
                      <a:pt x="114" y="454"/>
                    </a:lnTo>
                    <a:lnTo>
                      <a:pt x="425" y="510"/>
                    </a:lnTo>
                    <a:lnTo>
                      <a:pt x="539" y="454"/>
                    </a:lnTo>
                    <a:lnTo>
                      <a:pt x="596" y="340"/>
                    </a:lnTo>
                    <a:lnTo>
                      <a:pt x="737" y="369"/>
                    </a:lnTo>
                    <a:lnTo>
                      <a:pt x="851" y="284"/>
                    </a:lnTo>
                    <a:lnTo>
                      <a:pt x="879" y="284"/>
                    </a:lnTo>
                    <a:lnTo>
                      <a:pt x="709" y="199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25" y="28"/>
                    </a:lnTo>
                    <a:lnTo>
                      <a:pt x="454" y="85"/>
                    </a:lnTo>
                    <a:lnTo>
                      <a:pt x="284" y="57"/>
                    </a:lnTo>
                    <a:lnTo>
                      <a:pt x="255" y="28"/>
                    </a:lnTo>
                    <a:lnTo>
                      <a:pt x="170" y="57"/>
                    </a:lnTo>
                    <a:lnTo>
                      <a:pt x="85" y="28"/>
                    </a:lnTo>
                    <a:lnTo>
                      <a:pt x="114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3336" y="3493"/>
                <a:ext cx="794" cy="1049"/>
              </a:xfrm>
              <a:custGeom>
                <a:avLst/>
                <a:gdLst>
                  <a:gd name="T0" fmla="*/ 142 w 794"/>
                  <a:gd name="T1" fmla="*/ 737 h 1049"/>
                  <a:gd name="T2" fmla="*/ 170 w 794"/>
                  <a:gd name="T3" fmla="*/ 709 h 1049"/>
                  <a:gd name="T4" fmla="*/ 227 w 794"/>
                  <a:gd name="T5" fmla="*/ 709 h 1049"/>
                  <a:gd name="T6" fmla="*/ 255 w 794"/>
                  <a:gd name="T7" fmla="*/ 681 h 1049"/>
                  <a:gd name="T8" fmla="*/ 198 w 794"/>
                  <a:gd name="T9" fmla="*/ 652 h 1049"/>
                  <a:gd name="T10" fmla="*/ 227 w 794"/>
                  <a:gd name="T11" fmla="*/ 624 h 1049"/>
                  <a:gd name="T12" fmla="*/ 227 w 794"/>
                  <a:gd name="T13" fmla="*/ 567 h 1049"/>
                  <a:gd name="T14" fmla="*/ 142 w 794"/>
                  <a:gd name="T15" fmla="*/ 539 h 1049"/>
                  <a:gd name="T16" fmla="*/ 142 w 794"/>
                  <a:gd name="T17" fmla="*/ 341 h 1049"/>
                  <a:gd name="T18" fmla="*/ 170 w 794"/>
                  <a:gd name="T19" fmla="*/ 312 h 1049"/>
                  <a:gd name="T20" fmla="*/ 85 w 794"/>
                  <a:gd name="T21" fmla="*/ 199 h 1049"/>
                  <a:gd name="T22" fmla="*/ 0 w 794"/>
                  <a:gd name="T23" fmla="*/ 114 h 1049"/>
                  <a:gd name="T24" fmla="*/ 28 w 794"/>
                  <a:gd name="T25" fmla="*/ 29 h 1049"/>
                  <a:gd name="T26" fmla="*/ 142 w 794"/>
                  <a:gd name="T27" fmla="*/ 0 h 1049"/>
                  <a:gd name="T28" fmla="*/ 255 w 794"/>
                  <a:gd name="T29" fmla="*/ 0 h 1049"/>
                  <a:gd name="T30" fmla="*/ 312 w 794"/>
                  <a:gd name="T31" fmla="*/ 85 h 1049"/>
                  <a:gd name="T32" fmla="*/ 368 w 794"/>
                  <a:gd name="T33" fmla="*/ 85 h 1049"/>
                  <a:gd name="T34" fmla="*/ 425 w 794"/>
                  <a:gd name="T35" fmla="*/ 227 h 1049"/>
                  <a:gd name="T36" fmla="*/ 397 w 794"/>
                  <a:gd name="T37" fmla="*/ 284 h 1049"/>
                  <a:gd name="T38" fmla="*/ 453 w 794"/>
                  <a:gd name="T39" fmla="*/ 341 h 1049"/>
                  <a:gd name="T40" fmla="*/ 482 w 794"/>
                  <a:gd name="T41" fmla="*/ 397 h 1049"/>
                  <a:gd name="T42" fmla="*/ 453 w 794"/>
                  <a:gd name="T43" fmla="*/ 426 h 1049"/>
                  <a:gd name="T44" fmla="*/ 482 w 794"/>
                  <a:gd name="T45" fmla="*/ 596 h 1049"/>
                  <a:gd name="T46" fmla="*/ 538 w 794"/>
                  <a:gd name="T47" fmla="*/ 624 h 1049"/>
                  <a:gd name="T48" fmla="*/ 510 w 794"/>
                  <a:gd name="T49" fmla="*/ 681 h 1049"/>
                  <a:gd name="T50" fmla="*/ 595 w 794"/>
                  <a:gd name="T51" fmla="*/ 681 h 1049"/>
                  <a:gd name="T52" fmla="*/ 624 w 794"/>
                  <a:gd name="T53" fmla="*/ 709 h 1049"/>
                  <a:gd name="T54" fmla="*/ 624 w 794"/>
                  <a:gd name="T55" fmla="*/ 766 h 1049"/>
                  <a:gd name="T56" fmla="*/ 680 w 794"/>
                  <a:gd name="T57" fmla="*/ 822 h 1049"/>
                  <a:gd name="T58" fmla="*/ 794 w 794"/>
                  <a:gd name="T59" fmla="*/ 822 h 1049"/>
                  <a:gd name="T60" fmla="*/ 737 w 794"/>
                  <a:gd name="T61" fmla="*/ 879 h 1049"/>
                  <a:gd name="T62" fmla="*/ 680 w 794"/>
                  <a:gd name="T63" fmla="*/ 993 h 1049"/>
                  <a:gd name="T64" fmla="*/ 624 w 794"/>
                  <a:gd name="T65" fmla="*/ 993 h 1049"/>
                  <a:gd name="T66" fmla="*/ 595 w 794"/>
                  <a:gd name="T67" fmla="*/ 1049 h 1049"/>
                  <a:gd name="T68" fmla="*/ 510 w 794"/>
                  <a:gd name="T69" fmla="*/ 1049 h 1049"/>
                  <a:gd name="T70" fmla="*/ 482 w 794"/>
                  <a:gd name="T71" fmla="*/ 993 h 1049"/>
                  <a:gd name="T72" fmla="*/ 312 w 794"/>
                  <a:gd name="T73" fmla="*/ 1049 h 1049"/>
                  <a:gd name="T74" fmla="*/ 312 w 794"/>
                  <a:gd name="T75" fmla="*/ 964 h 1049"/>
                  <a:gd name="T76" fmla="*/ 283 w 794"/>
                  <a:gd name="T77" fmla="*/ 936 h 1049"/>
                  <a:gd name="T78" fmla="*/ 340 w 794"/>
                  <a:gd name="T79" fmla="*/ 879 h 1049"/>
                  <a:gd name="T80" fmla="*/ 255 w 794"/>
                  <a:gd name="T81" fmla="*/ 766 h 1049"/>
                  <a:gd name="T82" fmla="*/ 198 w 794"/>
                  <a:gd name="T83" fmla="*/ 794 h 1049"/>
                  <a:gd name="T84" fmla="*/ 142 w 794"/>
                  <a:gd name="T85" fmla="*/ 73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1049">
                    <a:moveTo>
                      <a:pt x="142" y="737"/>
                    </a:moveTo>
                    <a:lnTo>
                      <a:pt x="170" y="709"/>
                    </a:lnTo>
                    <a:lnTo>
                      <a:pt x="227" y="709"/>
                    </a:lnTo>
                    <a:lnTo>
                      <a:pt x="255" y="681"/>
                    </a:lnTo>
                    <a:lnTo>
                      <a:pt x="198" y="652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142" y="539"/>
                    </a:lnTo>
                    <a:lnTo>
                      <a:pt x="142" y="341"/>
                    </a:lnTo>
                    <a:lnTo>
                      <a:pt x="170" y="312"/>
                    </a:lnTo>
                    <a:lnTo>
                      <a:pt x="85" y="199"/>
                    </a:lnTo>
                    <a:lnTo>
                      <a:pt x="0" y="114"/>
                    </a:lnTo>
                    <a:lnTo>
                      <a:pt x="28" y="29"/>
                    </a:lnTo>
                    <a:lnTo>
                      <a:pt x="142" y="0"/>
                    </a:lnTo>
                    <a:lnTo>
                      <a:pt x="255" y="0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425" y="227"/>
                    </a:lnTo>
                    <a:lnTo>
                      <a:pt x="397" y="284"/>
                    </a:lnTo>
                    <a:lnTo>
                      <a:pt x="453" y="341"/>
                    </a:lnTo>
                    <a:lnTo>
                      <a:pt x="482" y="397"/>
                    </a:lnTo>
                    <a:lnTo>
                      <a:pt x="453" y="426"/>
                    </a:lnTo>
                    <a:lnTo>
                      <a:pt x="482" y="596"/>
                    </a:lnTo>
                    <a:lnTo>
                      <a:pt x="538" y="624"/>
                    </a:lnTo>
                    <a:lnTo>
                      <a:pt x="510" y="681"/>
                    </a:lnTo>
                    <a:lnTo>
                      <a:pt x="595" y="681"/>
                    </a:lnTo>
                    <a:lnTo>
                      <a:pt x="624" y="709"/>
                    </a:lnTo>
                    <a:lnTo>
                      <a:pt x="624" y="766"/>
                    </a:lnTo>
                    <a:lnTo>
                      <a:pt x="680" y="822"/>
                    </a:lnTo>
                    <a:lnTo>
                      <a:pt x="794" y="822"/>
                    </a:lnTo>
                    <a:lnTo>
                      <a:pt x="737" y="879"/>
                    </a:lnTo>
                    <a:lnTo>
                      <a:pt x="680" y="993"/>
                    </a:lnTo>
                    <a:lnTo>
                      <a:pt x="624" y="993"/>
                    </a:lnTo>
                    <a:lnTo>
                      <a:pt x="595" y="1049"/>
                    </a:lnTo>
                    <a:lnTo>
                      <a:pt x="510" y="1049"/>
                    </a:lnTo>
                    <a:lnTo>
                      <a:pt x="482" y="993"/>
                    </a:lnTo>
                    <a:lnTo>
                      <a:pt x="312" y="1049"/>
                    </a:lnTo>
                    <a:lnTo>
                      <a:pt x="312" y="964"/>
                    </a:lnTo>
                    <a:lnTo>
                      <a:pt x="283" y="936"/>
                    </a:lnTo>
                    <a:lnTo>
                      <a:pt x="340" y="879"/>
                    </a:lnTo>
                    <a:lnTo>
                      <a:pt x="255" y="766"/>
                    </a:lnTo>
                    <a:lnTo>
                      <a:pt x="198" y="794"/>
                    </a:lnTo>
                    <a:lnTo>
                      <a:pt x="142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3563" y="4486"/>
                <a:ext cx="453" cy="255"/>
              </a:xfrm>
              <a:custGeom>
                <a:avLst/>
                <a:gdLst>
                  <a:gd name="T0" fmla="*/ 85 w 453"/>
                  <a:gd name="T1" fmla="*/ 56 h 255"/>
                  <a:gd name="T2" fmla="*/ 255 w 453"/>
                  <a:gd name="T3" fmla="*/ 0 h 255"/>
                  <a:gd name="T4" fmla="*/ 283 w 453"/>
                  <a:gd name="T5" fmla="*/ 56 h 255"/>
                  <a:gd name="T6" fmla="*/ 368 w 453"/>
                  <a:gd name="T7" fmla="*/ 56 h 255"/>
                  <a:gd name="T8" fmla="*/ 397 w 453"/>
                  <a:gd name="T9" fmla="*/ 0 h 255"/>
                  <a:gd name="T10" fmla="*/ 453 w 453"/>
                  <a:gd name="T11" fmla="*/ 0 h 255"/>
                  <a:gd name="T12" fmla="*/ 453 w 453"/>
                  <a:gd name="T13" fmla="*/ 85 h 255"/>
                  <a:gd name="T14" fmla="*/ 425 w 453"/>
                  <a:gd name="T15" fmla="*/ 198 h 255"/>
                  <a:gd name="T16" fmla="*/ 340 w 453"/>
                  <a:gd name="T17" fmla="*/ 226 h 255"/>
                  <a:gd name="T18" fmla="*/ 340 w 453"/>
                  <a:gd name="T19" fmla="*/ 198 h 255"/>
                  <a:gd name="T20" fmla="*/ 113 w 453"/>
                  <a:gd name="T21" fmla="*/ 255 h 255"/>
                  <a:gd name="T22" fmla="*/ 85 w 453"/>
                  <a:gd name="T23" fmla="*/ 198 h 255"/>
                  <a:gd name="T24" fmla="*/ 56 w 453"/>
                  <a:gd name="T25" fmla="*/ 198 h 255"/>
                  <a:gd name="T26" fmla="*/ 0 w 453"/>
                  <a:gd name="T27" fmla="*/ 113 h 255"/>
                  <a:gd name="T28" fmla="*/ 28 w 453"/>
                  <a:gd name="T29" fmla="*/ 85 h 255"/>
                  <a:gd name="T30" fmla="*/ 85 w 453"/>
                  <a:gd name="T31" fmla="*/ 113 h 255"/>
                  <a:gd name="T32" fmla="*/ 85 w 453"/>
                  <a:gd name="T33" fmla="*/ 56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3" h="255">
                    <a:moveTo>
                      <a:pt x="85" y="56"/>
                    </a:moveTo>
                    <a:lnTo>
                      <a:pt x="255" y="0"/>
                    </a:lnTo>
                    <a:lnTo>
                      <a:pt x="283" y="56"/>
                    </a:lnTo>
                    <a:lnTo>
                      <a:pt x="368" y="56"/>
                    </a:lnTo>
                    <a:lnTo>
                      <a:pt x="397" y="0"/>
                    </a:lnTo>
                    <a:lnTo>
                      <a:pt x="453" y="0"/>
                    </a:lnTo>
                    <a:lnTo>
                      <a:pt x="453" y="85"/>
                    </a:lnTo>
                    <a:lnTo>
                      <a:pt x="425" y="198"/>
                    </a:lnTo>
                    <a:lnTo>
                      <a:pt x="340" y="226"/>
                    </a:lnTo>
                    <a:lnTo>
                      <a:pt x="340" y="198"/>
                    </a:lnTo>
                    <a:lnTo>
                      <a:pt x="113" y="255"/>
                    </a:lnTo>
                    <a:lnTo>
                      <a:pt x="85" y="198"/>
                    </a:lnTo>
                    <a:lnTo>
                      <a:pt x="56" y="198"/>
                    </a:lnTo>
                    <a:lnTo>
                      <a:pt x="0" y="113"/>
                    </a:lnTo>
                    <a:lnTo>
                      <a:pt x="28" y="85"/>
                    </a:lnTo>
                    <a:lnTo>
                      <a:pt x="85" y="113"/>
                    </a:lnTo>
                    <a:lnTo>
                      <a:pt x="85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3364" y="4599"/>
                <a:ext cx="624" cy="595"/>
              </a:xfrm>
              <a:custGeom>
                <a:avLst/>
                <a:gdLst>
                  <a:gd name="T0" fmla="*/ 624 w 624"/>
                  <a:gd name="T1" fmla="*/ 85 h 595"/>
                  <a:gd name="T2" fmla="*/ 539 w 624"/>
                  <a:gd name="T3" fmla="*/ 198 h 595"/>
                  <a:gd name="T4" fmla="*/ 510 w 624"/>
                  <a:gd name="T5" fmla="*/ 283 h 595"/>
                  <a:gd name="T6" fmla="*/ 397 w 624"/>
                  <a:gd name="T7" fmla="*/ 340 h 595"/>
                  <a:gd name="T8" fmla="*/ 227 w 624"/>
                  <a:gd name="T9" fmla="*/ 312 h 595"/>
                  <a:gd name="T10" fmla="*/ 199 w 624"/>
                  <a:gd name="T11" fmla="*/ 340 h 595"/>
                  <a:gd name="T12" fmla="*/ 255 w 624"/>
                  <a:gd name="T13" fmla="*/ 397 h 595"/>
                  <a:gd name="T14" fmla="*/ 227 w 624"/>
                  <a:gd name="T15" fmla="*/ 425 h 595"/>
                  <a:gd name="T16" fmla="*/ 255 w 624"/>
                  <a:gd name="T17" fmla="*/ 454 h 595"/>
                  <a:gd name="T18" fmla="*/ 227 w 624"/>
                  <a:gd name="T19" fmla="*/ 539 h 595"/>
                  <a:gd name="T20" fmla="*/ 142 w 624"/>
                  <a:gd name="T21" fmla="*/ 539 h 595"/>
                  <a:gd name="T22" fmla="*/ 114 w 624"/>
                  <a:gd name="T23" fmla="*/ 595 h 595"/>
                  <a:gd name="T24" fmla="*/ 0 w 624"/>
                  <a:gd name="T25" fmla="*/ 482 h 595"/>
                  <a:gd name="T26" fmla="*/ 0 w 624"/>
                  <a:gd name="T27" fmla="*/ 340 h 595"/>
                  <a:gd name="T28" fmla="*/ 85 w 624"/>
                  <a:gd name="T29" fmla="*/ 227 h 595"/>
                  <a:gd name="T30" fmla="*/ 170 w 624"/>
                  <a:gd name="T31" fmla="*/ 227 h 595"/>
                  <a:gd name="T32" fmla="*/ 170 w 624"/>
                  <a:gd name="T33" fmla="*/ 142 h 595"/>
                  <a:gd name="T34" fmla="*/ 142 w 624"/>
                  <a:gd name="T35" fmla="*/ 85 h 595"/>
                  <a:gd name="T36" fmla="*/ 142 w 624"/>
                  <a:gd name="T37" fmla="*/ 28 h 595"/>
                  <a:gd name="T38" fmla="*/ 199 w 624"/>
                  <a:gd name="T39" fmla="*/ 0 h 595"/>
                  <a:gd name="T40" fmla="*/ 255 w 624"/>
                  <a:gd name="T41" fmla="*/ 85 h 595"/>
                  <a:gd name="T42" fmla="*/ 284 w 624"/>
                  <a:gd name="T43" fmla="*/ 85 h 595"/>
                  <a:gd name="T44" fmla="*/ 312 w 624"/>
                  <a:gd name="T45" fmla="*/ 142 h 595"/>
                  <a:gd name="T46" fmla="*/ 539 w 624"/>
                  <a:gd name="T47" fmla="*/ 85 h 595"/>
                  <a:gd name="T48" fmla="*/ 539 w 624"/>
                  <a:gd name="T49" fmla="*/ 113 h 595"/>
                  <a:gd name="T50" fmla="*/ 624 w 624"/>
                  <a:gd name="T51" fmla="*/ 8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595">
                    <a:moveTo>
                      <a:pt x="624" y="85"/>
                    </a:moveTo>
                    <a:lnTo>
                      <a:pt x="539" y="198"/>
                    </a:lnTo>
                    <a:lnTo>
                      <a:pt x="510" y="283"/>
                    </a:lnTo>
                    <a:lnTo>
                      <a:pt x="397" y="340"/>
                    </a:lnTo>
                    <a:lnTo>
                      <a:pt x="227" y="312"/>
                    </a:lnTo>
                    <a:lnTo>
                      <a:pt x="199" y="340"/>
                    </a:lnTo>
                    <a:lnTo>
                      <a:pt x="255" y="397"/>
                    </a:lnTo>
                    <a:lnTo>
                      <a:pt x="227" y="425"/>
                    </a:lnTo>
                    <a:lnTo>
                      <a:pt x="255" y="454"/>
                    </a:lnTo>
                    <a:lnTo>
                      <a:pt x="227" y="539"/>
                    </a:lnTo>
                    <a:lnTo>
                      <a:pt x="142" y="539"/>
                    </a:lnTo>
                    <a:lnTo>
                      <a:pt x="114" y="595"/>
                    </a:lnTo>
                    <a:lnTo>
                      <a:pt x="0" y="482"/>
                    </a:lnTo>
                    <a:lnTo>
                      <a:pt x="0" y="340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142" y="28"/>
                    </a:lnTo>
                    <a:lnTo>
                      <a:pt x="199" y="0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312" y="142"/>
                    </a:lnTo>
                    <a:lnTo>
                      <a:pt x="539" y="85"/>
                    </a:lnTo>
                    <a:lnTo>
                      <a:pt x="539" y="113"/>
                    </a:lnTo>
                    <a:lnTo>
                      <a:pt x="62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2400" y="6498"/>
                <a:ext cx="1588" cy="1418"/>
              </a:xfrm>
              <a:custGeom>
                <a:avLst/>
                <a:gdLst>
                  <a:gd name="T0" fmla="*/ 29 w 1588"/>
                  <a:gd name="T1" fmla="*/ 879 h 1418"/>
                  <a:gd name="T2" fmla="*/ 29 w 1588"/>
                  <a:gd name="T3" fmla="*/ 794 h 1418"/>
                  <a:gd name="T4" fmla="*/ 0 w 1588"/>
                  <a:gd name="T5" fmla="*/ 738 h 1418"/>
                  <a:gd name="T6" fmla="*/ 29 w 1588"/>
                  <a:gd name="T7" fmla="*/ 624 h 1418"/>
                  <a:gd name="T8" fmla="*/ 85 w 1588"/>
                  <a:gd name="T9" fmla="*/ 596 h 1418"/>
                  <a:gd name="T10" fmla="*/ 142 w 1588"/>
                  <a:gd name="T11" fmla="*/ 539 h 1418"/>
                  <a:gd name="T12" fmla="*/ 227 w 1588"/>
                  <a:gd name="T13" fmla="*/ 539 h 1418"/>
                  <a:gd name="T14" fmla="*/ 227 w 1588"/>
                  <a:gd name="T15" fmla="*/ 482 h 1418"/>
                  <a:gd name="T16" fmla="*/ 369 w 1588"/>
                  <a:gd name="T17" fmla="*/ 454 h 1418"/>
                  <a:gd name="T18" fmla="*/ 369 w 1588"/>
                  <a:gd name="T19" fmla="*/ 397 h 1418"/>
                  <a:gd name="T20" fmla="*/ 454 w 1588"/>
                  <a:gd name="T21" fmla="*/ 369 h 1418"/>
                  <a:gd name="T22" fmla="*/ 397 w 1588"/>
                  <a:gd name="T23" fmla="*/ 256 h 1418"/>
                  <a:gd name="T24" fmla="*/ 454 w 1588"/>
                  <a:gd name="T25" fmla="*/ 227 h 1418"/>
                  <a:gd name="T26" fmla="*/ 511 w 1588"/>
                  <a:gd name="T27" fmla="*/ 284 h 1418"/>
                  <a:gd name="T28" fmla="*/ 539 w 1588"/>
                  <a:gd name="T29" fmla="*/ 227 h 1418"/>
                  <a:gd name="T30" fmla="*/ 511 w 1588"/>
                  <a:gd name="T31" fmla="*/ 199 h 1418"/>
                  <a:gd name="T32" fmla="*/ 539 w 1588"/>
                  <a:gd name="T33" fmla="*/ 114 h 1418"/>
                  <a:gd name="T34" fmla="*/ 681 w 1588"/>
                  <a:gd name="T35" fmla="*/ 29 h 1418"/>
                  <a:gd name="T36" fmla="*/ 737 w 1588"/>
                  <a:gd name="T37" fmla="*/ 57 h 1418"/>
                  <a:gd name="T38" fmla="*/ 794 w 1588"/>
                  <a:gd name="T39" fmla="*/ 57 h 1418"/>
                  <a:gd name="T40" fmla="*/ 822 w 1588"/>
                  <a:gd name="T41" fmla="*/ 0 h 1418"/>
                  <a:gd name="T42" fmla="*/ 879 w 1588"/>
                  <a:gd name="T43" fmla="*/ 85 h 1418"/>
                  <a:gd name="T44" fmla="*/ 879 w 1588"/>
                  <a:gd name="T45" fmla="*/ 29 h 1418"/>
                  <a:gd name="T46" fmla="*/ 907 w 1588"/>
                  <a:gd name="T47" fmla="*/ 29 h 1418"/>
                  <a:gd name="T48" fmla="*/ 1021 w 1588"/>
                  <a:gd name="T49" fmla="*/ 256 h 1418"/>
                  <a:gd name="T50" fmla="*/ 1106 w 1588"/>
                  <a:gd name="T51" fmla="*/ 256 h 1418"/>
                  <a:gd name="T52" fmla="*/ 1106 w 1588"/>
                  <a:gd name="T53" fmla="*/ 454 h 1418"/>
                  <a:gd name="T54" fmla="*/ 1191 w 1588"/>
                  <a:gd name="T55" fmla="*/ 511 h 1418"/>
                  <a:gd name="T56" fmla="*/ 1248 w 1588"/>
                  <a:gd name="T57" fmla="*/ 454 h 1418"/>
                  <a:gd name="T58" fmla="*/ 1248 w 1588"/>
                  <a:gd name="T59" fmla="*/ 397 h 1418"/>
                  <a:gd name="T60" fmla="*/ 1333 w 1588"/>
                  <a:gd name="T61" fmla="*/ 341 h 1418"/>
                  <a:gd name="T62" fmla="*/ 1361 w 1588"/>
                  <a:gd name="T63" fmla="*/ 397 h 1418"/>
                  <a:gd name="T64" fmla="*/ 1418 w 1588"/>
                  <a:gd name="T65" fmla="*/ 341 h 1418"/>
                  <a:gd name="T66" fmla="*/ 1446 w 1588"/>
                  <a:gd name="T67" fmla="*/ 397 h 1418"/>
                  <a:gd name="T68" fmla="*/ 1474 w 1588"/>
                  <a:gd name="T69" fmla="*/ 539 h 1418"/>
                  <a:gd name="T70" fmla="*/ 1418 w 1588"/>
                  <a:gd name="T71" fmla="*/ 823 h 1418"/>
                  <a:gd name="T72" fmla="*/ 1503 w 1588"/>
                  <a:gd name="T73" fmla="*/ 879 h 1418"/>
                  <a:gd name="T74" fmla="*/ 1560 w 1588"/>
                  <a:gd name="T75" fmla="*/ 908 h 1418"/>
                  <a:gd name="T76" fmla="*/ 1588 w 1588"/>
                  <a:gd name="T77" fmla="*/ 964 h 1418"/>
                  <a:gd name="T78" fmla="*/ 1304 w 1588"/>
                  <a:gd name="T79" fmla="*/ 1304 h 1418"/>
                  <a:gd name="T80" fmla="*/ 1049 w 1588"/>
                  <a:gd name="T81" fmla="*/ 1248 h 1418"/>
                  <a:gd name="T82" fmla="*/ 907 w 1588"/>
                  <a:gd name="T83" fmla="*/ 1276 h 1418"/>
                  <a:gd name="T84" fmla="*/ 907 w 1588"/>
                  <a:gd name="T85" fmla="*/ 1333 h 1418"/>
                  <a:gd name="T86" fmla="*/ 822 w 1588"/>
                  <a:gd name="T87" fmla="*/ 1418 h 1418"/>
                  <a:gd name="T88" fmla="*/ 709 w 1588"/>
                  <a:gd name="T89" fmla="*/ 1333 h 1418"/>
                  <a:gd name="T90" fmla="*/ 652 w 1588"/>
                  <a:gd name="T91" fmla="*/ 1248 h 1418"/>
                  <a:gd name="T92" fmla="*/ 567 w 1588"/>
                  <a:gd name="T93" fmla="*/ 1248 h 1418"/>
                  <a:gd name="T94" fmla="*/ 511 w 1588"/>
                  <a:gd name="T95" fmla="*/ 1134 h 1418"/>
                  <a:gd name="T96" fmla="*/ 454 w 1588"/>
                  <a:gd name="T97" fmla="*/ 1191 h 1418"/>
                  <a:gd name="T98" fmla="*/ 255 w 1588"/>
                  <a:gd name="T99" fmla="*/ 1248 h 1418"/>
                  <a:gd name="T100" fmla="*/ 114 w 1588"/>
                  <a:gd name="T101" fmla="*/ 1049 h 1418"/>
                  <a:gd name="T102" fmla="*/ 114 w 1588"/>
                  <a:gd name="T103" fmla="*/ 993 h 1418"/>
                  <a:gd name="T104" fmla="*/ 114 w 1588"/>
                  <a:gd name="T105" fmla="*/ 936 h 1418"/>
                  <a:gd name="T106" fmla="*/ 57 w 1588"/>
                  <a:gd name="T107" fmla="*/ 936 h 1418"/>
                  <a:gd name="T108" fmla="*/ 29 w 1588"/>
                  <a:gd name="T109" fmla="*/ 879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88" h="1418">
                    <a:moveTo>
                      <a:pt x="29" y="879"/>
                    </a:moveTo>
                    <a:lnTo>
                      <a:pt x="29" y="794"/>
                    </a:lnTo>
                    <a:lnTo>
                      <a:pt x="0" y="738"/>
                    </a:lnTo>
                    <a:lnTo>
                      <a:pt x="29" y="624"/>
                    </a:lnTo>
                    <a:lnTo>
                      <a:pt x="85" y="596"/>
                    </a:lnTo>
                    <a:lnTo>
                      <a:pt x="142" y="539"/>
                    </a:lnTo>
                    <a:lnTo>
                      <a:pt x="227" y="539"/>
                    </a:lnTo>
                    <a:lnTo>
                      <a:pt x="227" y="482"/>
                    </a:lnTo>
                    <a:lnTo>
                      <a:pt x="369" y="454"/>
                    </a:lnTo>
                    <a:lnTo>
                      <a:pt x="369" y="397"/>
                    </a:lnTo>
                    <a:lnTo>
                      <a:pt x="454" y="369"/>
                    </a:lnTo>
                    <a:lnTo>
                      <a:pt x="397" y="256"/>
                    </a:lnTo>
                    <a:lnTo>
                      <a:pt x="454" y="227"/>
                    </a:lnTo>
                    <a:lnTo>
                      <a:pt x="511" y="284"/>
                    </a:lnTo>
                    <a:lnTo>
                      <a:pt x="539" y="227"/>
                    </a:lnTo>
                    <a:lnTo>
                      <a:pt x="511" y="199"/>
                    </a:lnTo>
                    <a:lnTo>
                      <a:pt x="539" y="114"/>
                    </a:lnTo>
                    <a:lnTo>
                      <a:pt x="681" y="29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822" y="0"/>
                    </a:lnTo>
                    <a:lnTo>
                      <a:pt x="879" y="85"/>
                    </a:lnTo>
                    <a:lnTo>
                      <a:pt x="879" y="29"/>
                    </a:lnTo>
                    <a:lnTo>
                      <a:pt x="907" y="29"/>
                    </a:lnTo>
                    <a:lnTo>
                      <a:pt x="1021" y="256"/>
                    </a:lnTo>
                    <a:lnTo>
                      <a:pt x="1106" y="256"/>
                    </a:lnTo>
                    <a:lnTo>
                      <a:pt x="1106" y="454"/>
                    </a:lnTo>
                    <a:lnTo>
                      <a:pt x="1191" y="511"/>
                    </a:lnTo>
                    <a:lnTo>
                      <a:pt x="1248" y="454"/>
                    </a:lnTo>
                    <a:lnTo>
                      <a:pt x="1248" y="397"/>
                    </a:lnTo>
                    <a:lnTo>
                      <a:pt x="1333" y="341"/>
                    </a:lnTo>
                    <a:lnTo>
                      <a:pt x="1361" y="397"/>
                    </a:lnTo>
                    <a:lnTo>
                      <a:pt x="1418" y="341"/>
                    </a:lnTo>
                    <a:lnTo>
                      <a:pt x="1446" y="397"/>
                    </a:lnTo>
                    <a:lnTo>
                      <a:pt x="1474" y="539"/>
                    </a:lnTo>
                    <a:lnTo>
                      <a:pt x="1418" y="823"/>
                    </a:lnTo>
                    <a:lnTo>
                      <a:pt x="1503" y="879"/>
                    </a:lnTo>
                    <a:lnTo>
                      <a:pt x="1560" y="908"/>
                    </a:lnTo>
                    <a:lnTo>
                      <a:pt x="1588" y="964"/>
                    </a:lnTo>
                    <a:lnTo>
                      <a:pt x="1304" y="1304"/>
                    </a:lnTo>
                    <a:lnTo>
                      <a:pt x="1049" y="1248"/>
                    </a:lnTo>
                    <a:lnTo>
                      <a:pt x="907" y="1276"/>
                    </a:lnTo>
                    <a:lnTo>
                      <a:pt x="907" y="1333"/>
                    </a:lnTo>
                    <a:lnTo>
                      <a:pt x="822" y="1418"/>
                    </a:lnTo>
                    <a:lnTo>
                      <a:pt x="709" y="1333"/>
                    </a:lnTo>
                    <a:lnTo>
                      <a:pt x="652" y="1248"/>
                    </a:lnTo>
                    <a:lnTo>
                      <a:pt x="567" y="1248"/>
                    </a:lnTo>
                    <a:lnTo>
                      <a:pt x="511" y="1134"/>
                    </a:lnTo>
                    <a:lnTo>
                      <a:pt x="454" y="1191"/>
                    </a:lnTo>
                    <a:lnTo>
                      <a:pt x="255" y="1248"/>
                    </a:lnTo>
                    <a:lnTo>
                      <a:pt x="114" y="1049"/>
                    </a:lnTo>
                    <a:lnTo>
                      <a:pt x="114" y="993"/>
                    </a:lnTo>
                    <a:lnTo>
                      <a:pt x="114" y="936"/>
                    </a:lnTo>
                    <a:lnTo>
                      <a:pt x="57" y="936"/>
                    </a:lnTo>
                    <a:lnTo>
                      <a:pt x="29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1493" y="5818"/>
                <a:ext cx="1361" cy="1673"/>
              </a:xfrm>
              <a:custGeom>
                <a:avLst/>
                <a:gdLst>
                  <a:gd name="T0" fmla="*/ 709 w 1361"/>
                  <a:gd name="T1" fmla="*/ 57 h 1673"/>
                  <a:gd name="T2" fmla="*/ 766 w 1361"/>
                  <a:gd name="T3" fmla="*/ 170 h 1673"/>
                  <a:gd name="T4" fmla="*/ 822 w 1361"/>
                  <a:gd name="T5" fmla="*/ 312 h 1673"/>
                  <a:gd name="T6" fmla="*/ 879 w 1361"/>
                  <a:gd name="T7" fmla="*/ 539 h 1673"/>
                  <a:gd name="T8" fmla="*/ 766 w 1361"/>
                  <a:gd name="T9" fmla="*/ 680 h 1673"/>
                  <a:gd name="T10" fmla="*/ 624 w 1361"/>
                  <a:gd name="T11" fmla="*/ 680 h 1673"/>
                  <a:gd name="T12" fmla="*/ 567 w 1361"/>
                  <a:gd name="T13" fmla="*/ 794 h 1673"/>
                  <a:gd name="T14" fmla="*/ 539 w 1361"/>
                  <a:gd name="T15" fmla="*/ 992 h 1673"/>
                  <a:gd name="T16" fmla="*/ 369 w 1361"/>
                  <a:gd name="T17" fmla="*/ 1134 h 1673"/>
                  <a:gd name="T18" fmla="*/ 255 w 1361"/>
                  <a:gd name="T19" fmla="*/ 1247 h 1673"/>
                  <a:gd name="T20" fmla="*/ 170 w 1361"/>
                  <a:gd name="T21" fmla="*/ 1389 h 1673"/>
                  <a:gd name="T22" fmla="*/ 85 w 1361"/>
                  <a:gd name="T23" fmla="*/ 1474 h 1673"/>
                  <a:gd name="T24" fmla="*/ 85 w 1361"/>
                  <a:gd name="T25" fmla="*/ 1588 h 1673"/>
                  <a:gd name="T26" fmla="*/ 340 w 1361"/>
                  <a:gd name="T27" fmla="*/ 1588 h 1673"/>
                  <a:gd name="T28" fmla="*/ 425 w 1361"/>
                  <a:gd name="T29" fmla="*/ 1673 h 1673"/>
                  <a:gd name="T30" fmla="*/ 539 w 1361"/>
                  <a:gd name="T31" fmla="*/ 1616 h 1673"/>
                  <a:gd name="T32" fmla="*/ 681 w 1361"/>
                  <a:gd name="T33" fmla="*/ 1644 h 1673"/>
                  <a:gd name="T34" fmla="*/ 879 w 1361"/>
                  <a:gd name="T35" fmla="*/ 1559 h 1673"/>
                  <a:gd name="T36" fmla="*/ 936 w 1361"/>
                  <a:gd name="T37" fmla="*/ 1474 h 1673"/>
                  <a:gd name="T38" fmla="*/ 936 w 1361"/>
                  <a:gd name="T39" fmla="*/ 1304 h 1673"/>
                  <a:gd name="T40" fmla="*/ 936 w 1361"/>
                  <a:gd name="T41" fmla="*/ 1219 h 1673"/>
                  <a:gd name="T42" fmla="*/ 964 w 1361"/>
                  <a:gd name="T43" fmla="*/ 1106 h 1673"/>
                  <a:gd name="T44" fmla="*/ 879 w 1361"/>
                  <a:gd name="T45" fmla="*/ 992 h 1673"/>
                  <a:gd name="T46" fmla="*/ 907 w 1361"/>
                  <a:gd name="T47" fmla="*/ 879 h 1673"/>
                  <a:gd name="T48" fmla="*/ 992 w 1361"/>
                  <a:gd name="T49" fmla="*/ 794 h 1673"/>
                  <a:gd name="T50" fmla="*/ 1049 w 1361"/>
                  <a:gd name="T51" fmla="*/ 652 h 1673"/>
                  <a:gd name="T52" fmla="*/ 1304 w 1361"/>
                  <a:gd name="T53" fmla="*/ 539 h 1673"/>
                  <a:gd name="T54" fmla="*/ 1333 w 1361"/>
                  <a:gd name="T55" fmla="*/ 425 h 1673"/>
                  <a:gd name="T56" fmla="*/ 1304 w 1361"/>
                  <a:gd name="T57" fmla="*/ 312 h 1673"/>
                  <a:gd name="T58" fmla="*/ 1248 w 1361"/>
                  <a:gd name="T59" fmla="*/ 142 h 1673"/>
                  <a:gd name="T60" fmla="*/ 992 w 1361"/>
                  <a:gd name="T61" fmla="*/ 142 h 1673"/>
                  <a:gd name="T62" fmla="*/ 879 w 1361"/>
                  <a:gd name="T63" fmla="*/ 28 h 1673"/>
                  <a:gd name="T64" fmla="*/ 766 w 1361"/>
                  <a:gd name="T65" fmla="*/ 0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61" h="1673">
                    <a:moveTo>
                      <a:pt x="766" y="0"/>
                    </a:moveTo>
                    <a:lnTo>
                      <a:pt x="709" y="57"/>
                    </a:lnTo>
                    <a:lnTo>
                      <a:pt x="709" y="142"/>
                    </a:lnTo>
                    <a:lnTo>
                      <a:pt x="766" y="170"/>
                    </a:lnTo>
                    <a:lnTo>
                      <a:pt x="822" y="255"/>
                    </a:lnTo>
                    <a:lnTo>
                      <a:pt x="822" y="312"/>
                    </a:lnTo>
                    <a:lnTo>
                      <a:pt x="851" y="340"/>
                    </a:lnTo>
                    <a:lnTo>
                      <a:pt x="879" y="539"/>
                    </a:lnTo>
                    <a:lnTo>
                      <a:pt x="794" y="595"/>
                    </a:lnTo>
                    <a:lnTo>
                      <a:pt x="766" y="680"/>
                    </a:lnTo>
                    <a:lnTo>
                      <a:pt x="681" y="709"/>
                    </a:lnTo>
                    <a:lnTo>
                      <a:pt x="624" y="680"/>
                    </a:lnTo>
                    <a:lnTo>
                      <a:pt x="595" y="709"/>
                    </a:lnTo>
                    <a:lnTo>
                      <a:pt x="567" y="794"/>
                    </a:lnTo>
                    <a:lnTo>
                      <a:pt x="595" y="822"/>
                    </a:lnTo>
                    <a:lnTo>
                      <a:pt x="539" y="992"/>
                    </a:lnTo>
                    <a:lnTo>
                      <a:pt x="482" y="992"/>
                    </a:lnTo>
                    <a:lnTo>
                      <a:pt x="369" y="1134"/>
                    </a:lnTo>
                    <a:lnTo>
                      <a:pt x="397" y="1191"/>
                    </a:lnTo>
                    <a:lnTo>
                      <a:pt x="255" y="1247"/>
                    </a:lnTo>
                    <a:lnTo>
                      <a:pt x="255" y="1304"/>
                    </a:lnTo>
                    <a:lnTo>
                      <a:pt x="170" y="1389"/>
                    </a:lnTo>
                    <a:lnTo>
                      <a:pt x="114" y="1361"/>
                    </a:lnTo>
                    <a:lnTo>
                      <a:pt x="85" y="1474"/>
                    </a:lnTo>
                    <a:lnTo>
                      <a:pt x="0" y="1531"/>
                    </a:lnTo>
                    <a:lnTo>
                      <a:pt x="85" y="1588"/>
                    </a:lnTo>
                    <a:lnTo>
                      <a:pt x="255" y="1531"/>
                    </a:lnTo>
                    <a:lnTo>
                      <a:pt x="340" y="1588"/>
                    </a:lnTo>
                    <a:lnTo>
                      <a:pt x="369" y="1673"/>
                    </a:lnTo>
                    <a:lnTo>
                      <a:pt x="425" y="1673"/>
                    </a:lnTo>
                    <a:lnTo>
                      <a:pt x="454" y="1616"/>
                    </a:lnTo>
                    <a:lnTo>
                      <a:pt x="539" y="1616"/>
                    </a:lnTo>
                    <a:lnTo>
                      <a:pt x="567" y="1559"/>
                    </a:lnTo>
                    <a:lnTo>
                      <a:pt x="681" y="1644"/>
                    </a:lnTo>
                    <a:lnTo>
                      <a:pt x="851" y="1616"/>
                    </a:lnTo>
                    <a:lnTo>
                      <a:pt x="879" y="1559"/>
                    </a:lnTo>
                    <a:lnTo>
                      <a:pt x="936" y="1559"/>
                    </a:lnTo>
                    <a:lnTo>
                      <a:pt x="936" y="1474"/>
                    </a:lnTo>
                    <a:lnTo>
                      <a:pt x="907" y="1418"/>
                    </a:lnTo>
                    <a:lnTo>
                      <a:pt x="936" y="1304"/>
                    </a:lnTo>
                    <a:lnTo>
                      <a:pt x="992" y="1276"/>
                    </a:lnTo>
                    <a:lnTo>
                      <a:pt x="936" y="1219"/>
                    </a:lnTo>
                    <a:lnTo>
                      <a:pt x="936" y="1134"/>
                    </a:lnTo>
                    <a:lnTo>
                      <a:pt x="964" y="1106"/>
                    </a:lnTo>
                    <a:lnTo>
                      <a:pt x="936" y="1021"/>
                    </a:lnTo>
                    <a:lnTo>
                      <a:pt x="879" y="992"/>
                    </a:lnTo>
                    <a:lnTo>
                      <a:pt x="879" y="936"/>
                    </a:lnTo>
                    <a:lnTo>
                      <a:pt x="907" y="879"/>
                    </a:lnTo>
                    <a:lnTo>
                      <a:pt x="992" y="907"/>
                    </a:lnTo>
                    <a:lnTo>
                      <a:pt x="992" y="794"/>
                    </a:lnTo>
                    <a:lnTo>
                      <a:pt x="1049" y="765"/>
                    </a:lnTo>
                    <a:lnTo>
                      <a:pt x="1049" y="652"/>
                    </a:lnTo>
                    <a:lnTo>
                      <a:pt x="1106" y="567"/>
                    </a:lnTo>
                    <a:lnTo>
                      <a:pt x="1304" y="539"/>
                    </a:lnTo>
                    <a:lnTo>
                      <a:pt x="1361" y="454"/>
                    </a:lnTo>
                    <a:lnTo>
                      <a:pt x="1333" y="425"/>
                    </a:lnTo>
                    <a:lnTo>
                      <a:pt x="1333" y="340"/>
                    </a:lnTo>
                    <a:lnTo>
                      <a:pt x="1304" y="312"/>
                    </a:lnTo>
                    <a:lnTo>
                      <a:pt x="1304" y="227"/>
                    </a:lnTo>
                    <a:lnTo>
                      <a:pt x="1248" y="142"/>
                    </a:lnTo>
                    <a:lnTo>
                      <a:pt x="1106" y="85"/>
                    </a:lnTo>
                    <a:lnTo>
                      <a:pt x="992" y="142"/>
                    </a:lnTo>
                    <a:lnTo>
                      <a:pt x="964" y="57"/>
                    </a:lnTo>
                    <a:lnTo>
                      <a:pt x="879" y="28"/>
                    </a:lnTo>
                    <a:lnTo>
                      <a:pt x="794" y="57"/>
                    </a:lnTo>
                    <a:lnTo>
                      <a:pt x="76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2372" y="6130"/>
                <a:ext cx="907" cy="964"/>
              </a:xfrm>
              <a:custGeom>
                <a:avLst/>
                <a:gdLst>
                  <a:gd name="T0" fmla="*/ 454 w 907"/>
                  <a:gd name="T1" fmla="*/ 28 h 964"/>
                  <a:gd name="T2" fmla="*/ 454 w 907"/>
                  <a:gd name="T3" fmla="*/ 113 h 964"/>
                  <a:gd name="T4" fmla="*/ 482 w 907"/>
                  <a:gd name="T5" fmla="*/ 142 h 964"/>
                  <a:gd name="T6" fmla="*/ 425 w 907"/>
                  <a:gd name="T7" fmla="*/ 227 h 964"/>
                  <a:gd name="T8" fmla="*/ 227 w 907"/>
                  <a:gd name="T9" fmla="*/ 255 h 964"/>
                  <a:gd name="T10" fmla="*/ 170 w 907"/>
                  <a:gd name="T11" fmla="*/ 340 h 964"/>
                  <a:gd name="T12" fmla="*/ 170 w 907"/>
                  <a:gd name="T13" fmla="*/ 453 h 964"/>
                  <a:gd name="T14" fmla="*/ 113 w 907"/>
                  <a:gd name="T15" fmla="*/ 482 h 964"/>
                  <a:gd name="T16" fmla="*/ 113 w 907"/>
                  <a:gd name="T17" fmla="*/ 595 h 964"/>
                  <a:gd name="T18" fmla="*/ 28 w 907"/>
                  <a:gd name="T19" fmla="*/ 567 h 964"/>
                  <a:gd name="T20" fmla="*/ 0 w 907"/>
                  <a:gd name="T21" fmla="*/ 624 h 964"/>
                  <a:gd name="T22" fmla="*/ 0 w 907"/>
                  <a:gd name="T23" fmla="*/ 680 h 964"/>
                  <a:gd name="T24" fmla="*/ 57 w 907"/>
                  <a:gd name="T25" fmla="*/ 709 h 964"/>
                  <a:gd name="T26" fmla="*/ 85 w 907"/>
                  <a:gd name="T27" fmla="*/ 794 h 964"/>
                  <a:gd name="T28" fmla="*/ 57 w 907"/>
                  <a:gd name="T29" fmla="*/ 822 h 964"/>
                  <a:gd name="T30" fmla="*/ 57 w 907"/>
                  <a:gd name="T31" fmla="*/ 907 h 964"/>
                  <a:gd name="T32" fmla="*/ 113 w 907"/>
                  <a:gd name="T33" fmla="*/ 964 h 964"/>
                  <a:gd name="T34" fmla="*/ 170 w 907"/>
                  <a:gd name="T35" fmla="*/ 907 h 964"/>
                  <a:gd name="T36" fmla="*/ 255 w 907"/>
                  <a:gd name="T37" fmla="*/ 907 h 964"/>
                  <a:gd name="T38" fmla="*/ 255 w 907"/>
                  <a:gd name="T39" fmla="*/ 850 h 964"/>
                  <a:gd name="T40" fmla="*/ 397 w 907"/>
                  <a:gd name="T41" fmla="*/ 822 h 964"/>
                  <a:gd name="T42" fmla="*/ 397 w 907"/>
                  <a:gd name="T43" fmla="*/ 765 h 964"/>
                  <a:gd name="T44" fmla="*/ 482 w 907"/>
                  <a:gd name="T45" fmla="*/ 737 h 964"/>
                  <a:gd name="T46" fmla="*/ 425 w 907"/>
                  <a:gd name="T47" fmla="*/ 624 h 964"/>
                  <a:gd name="T48" fmla="*/ 482 w 907"/>
                  <a:gd name="T49" fmla="*/ 595 h 964"/>
                  <a:gd name="T50" fmla="*/ 539 w 907"/>
                  <a:gd name="T51" fmla="*/ 652 h 964"/>
                  <a:gd name="T52" fmla="*/ 567 w 907"/>
                  <a:gd name="T53" fmla="*/ 595 h 964"/>
                  <a:gd name="T54" fmla="*/ 539 w 907"/>
                  <a:gd name="T55" fmla="*/ 567 h 964"/>
                  <a:gd name="T56" fmla="*/ 567 w 907"/>
                  <a:gd name="T57" fmla="*/ 482 h 964"/>
                  <a:gd name="T58" fmla="*/ 709 w 907"/>
                  <a:gd name="T59" fmla="*/ 397 h 964"/>
                  <a:gd name="T60" fmla="*/ 765 w 907"/>
                  <a:gd name="T61" fmla="*/ 425 h 964"/>
                  <a:gd name="T62" fmla="*/ 822 w 907"/>
                  <a:gd name="T63" fmla="*/ 312 h 964"/>
                  <a:gd name="T64" fmla="*/ 907 w 907"/>
                  <a:gd name="T65" fmla="*/ 255 h 964"/>
                  <a:gd name="T66" fmla="*/ 879 w 907"/>
                  <a:gd name="T67" fmla="*/ 142 h 964"/>
                  <a:gd name="T68" fmla="*/ 794 w 907"/>
                  <a:gd name="T69" fmla="*/ 142 h 964"/>
                  <a:gd name="T70" fmla="*/ 737 w 907"/>
                  <a:gd name="T71" fmla="*/ 28 h 964"/>
                  <a:gd name="T72" fmla="*/ 595 w 907"/>
                  <a:gd name="T73" fmla="*/ 0 h 964"/>
                  <a:gd name="T74" fmla="*/ 454 w 907"/>
                  <a:gd name="T75" fmla="*/ 2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7" h="964">
                    <a:moveTo>
                      <a:pt x="454" y="28"/>
                    </a:moveTo>
                    <a:lnTo>
                      <a:pt x="454" y="113"/>
                    </a:lnTo>
                    <a:lnTo>
                      <a:pt x="482" y="142"/>
                    </a:lnTo>
                    <a:lnTo>
                      <a:pt x="425" y="227"/>
                    </a:lnTo>
                    <a:lnTo>
                      <a:pt x="227" y="255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113" y="482"/>
                    </a:lnTo>
                    <a:lnTo>
                      <a:pt x="113" y="595"/>
                    </a:lnTo>
                    <a:lnTo>
                      <a:pt x="28" y="567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57" y="709"/>
                    </a:lnTo>
                    <a:lnTo>
                      <a:pt x="85" y="794"/>
                    </a:lnTo>
                    <a:lnTo>
                      <a:pt x="57" y="822"/>
                    </a:lnTo>
                    <a:lnTo>
                      <a:pt x="57" y="907"/>
                    </a:lnTo>
                    <a:lnTo>
                      <a:pt x="113" y="964"/>
                    </a:lnTo>
                    <a:lnTo>
                      <a:pt x="170" y="907"/>
                    </a:lnTo>
                    <a:lnTo>
                      <a:pt x="255" y="907"/>
                    </a:lnTo>
                    <a:lnTo>
                      <a:pt x="255" y="850"/>
                    </a:lnTo>
                    <a:lnTo>
                      <a:pt x="397" y="822"/>
                    </a:lnTo>
                    <a:lnTo>
                      <a:pt x="397" y="765"/>
                    </a:lnTo>
                    <a:lnTo>
                      <a:pt x="482" y="737"/>
                    </a:lnTo>
                    <a:lnTo>
                      <a:pt x="425" y="624"/>
                    </a:lnTo>
                    <a:lnTo>
                      <a:pt x="482" y="595"/>
                    </a:lnTo>
                    <a:lnTo>
                      <a:pt x="539" y="652"/>
                    </a:lnTo>
                    <a:lnTo>
                      <a:pt x="567" y="595"/>
                    </a:lnTo>
                    <a:lnTo>
                      <a:pt x="539" y="567"/>
                    </a:lnTo>
                    <a:lnTo>
                      <a:pt x="567" y="482"/>
                    </a:lnTo>
                    <a:lnTo>
                      <a:pt x="709" y="397"/>
                    </a:lnTo>
                    <a:lnTo>
                      <a:pt x="765" y="425"/>
                    </a:lnTo>
                    <a:lnTo>
                      <a:pt x="822" y="312"/>
                    </a:lnTo>
                    <a:lnTo>
                      <a:pt x="907" y="255"/>
                    </a:lnTo>
                    <a:lnTo>
                      <a:pt x="879" y="142"/>
                    </a:lnTo>
                    <a:lnTo>
                      <a:pt x="794" y="142"/>
                    </a:lnTo>
                    <a:lnTo>
                      <a:pt x="737" y="28"/>
                    </a:lnTo>
                    <a:lnTo>
                      <a:pt x="595" y="0"/>
                    </a:lnTo>
                    <a:lnTo>
                      <a:pt x="454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3137" y="5960"/>
                <a:ext cx="823" cy="1049"/>
              </a:xfrm>
              <a:custGeom>
                <a:avLst/>
                <a:gdLst>
                  <a:gd name="T0" fmla="*/ 709 w 823"/>
                  <a:gd name="T1" fmla="*/ 935 h 1049"/>
                  <a:gd name="T2" fmla="*/ 681 w 823"/>
                  <a:gd name="T3" fmla="*/ 879 h 1049"/>
                  <a:gd name="T4" fmla="*/ 624 w 823"/>
                  <a:gd name="T5" fmla="*/ 935 h 1049"/>
                  <a:gd name="T6" fmla="*/ 596 w 823"/>
                  <a:gd name="T7" fmla="*/ 879 h 1049"/>
                  <a:gd name="T8" fmla="*/ 511 w 823"/>
                  <a:gd name="T9" fmla="*/ 935 h 1049"/>
                  <a:gd name="T10" fmla="*/ 511 w 823"/>
                  <a:gd name="T11" fmla="*/ 992 h 1049"/>
                  <a:gd name="T12" fmla="*/ 454 w 823"/>
                  <a:gd name="T13" fmla="*/ 1049 h 1049"/>
                  <a:gd name="T14" fmla="*/ 369 w 823"/>
                  <a:gd name="T15" fmla="*/ 992 h 1049"/>
                  <a:gd name="T16" fmla="*/ 369 w 823"/>
                  <a:gd name="T17" fmla="*/ 794 h 1049"/>
                  <a:gd name="T18" fmla="*/ 284 w 823"/>
                  <a:gd name="T19" fmla="*/ 794 h 1049"/>
                  <a:gd name="T20" fmla="*/ 170 w 823"/>
                  <a:gd name="T21" fmla="*/ 567 h 1049"/>
                  <a:gd name="T22" fmla="*/ 142 w 823"/>
                  <a:gd name="T23" fmla="*/ 567 h 1049"/>
                  <a:gd name="T24" fmla="*/ 142 w 823"/>
                  <a:gd name="T25" fmla="*/ 623 h 1049"/>
                  <a:gd name="T26" fmla="*/ 85 w 823"/>
                  <a:gd name="T27" fmla="*/ 538 h 1049"/>
                  <a:gd name="T28" fmla="*/ 57 w 823"/>
                  <a:gd name="T29" fmla="*/ 595 h 1049"/>
                  <a:gd name="T30" fmla="*/ 0 w 823"/>
                  <a:gd name="T31" fmla="*/ 595 h 1049"/>
                  <a:gd name="T32" fmla="*/ 57 w 823"/>
                  <a:gd name="T33" fmla="*/ 482 h 1049"/>
                  <a:gd name="T34" fmla="*/ 142 w 823"/>
                  <a:gd name="T35" fmla="*/ 425 h 1049"/>
                  <a:gd name="T36" fmla="*/ 114 w 823"/>
                  <a:gd name="T37" fmla="*/ 312 h 1049"/>
                  <a:gd name="T38" fmla="*/ 227 w 823"/>
                  <a:gd name="T39" fmla="*/ 340 h 1049"/>
                  <a:gd name="T40" fmla="*/ 312 w 823"/>
                  <a:gd name="T41" fmla="*/ 227 h 1049"/>
                  <a:gd name="T42" fmla="*/ 454 w 823"/>
                  <a:gd name="T43" fmla="*/ 255 h 1049"/>
                  <a:gd name="T44" fmla="*/ 482 w 823"/>
                  <a:gd name="T45" fmla="*/ 198 h 1049"/>
                  <a:gd name="T46" fmla="*/ 397 w 823"/>
                  <a:gd name="T47" fmla="*/ 170 h 1049"/>
                  <a:gd name="T48" fmla="*/ 454 w 823"/>
                  <a:gd name="T49" fmla="*/ 56 h 1049"/>
                  <a:gd name="T50" fmla="*/ 567 w 823"/>
                  <a:gd name="T51" fmla="*/ 0 h 1049"/>
                  <a:gd name="T52" fmla="*/ 681 w 823"/>
                  <a:gd name="T53" fmla="*/ 28 h 1049"/>
                  <a:gd name="T54" fmla="*/ 709 w 823"/>
                  <a:gd name="T55" fmla="*/ 113 h 1049"/>
                  <a:gd name="T56" fmla="*/ 766 w 823"/>
                  <a:gd name="T57" fmla="*/ 142 h 1049"/>
                  <a:gd name="T58" fmla="*/ 766 w 823"/>
                  <a:gd name="T59" fmla="*/ 312 h 1049"/>
                  <a:gd name="T60" fmla="*/ 823 w 823"/>
                  <a:gd name="T61" fmla="*/ 397 h 1049"/>
                  <a:gd name="T62" fmla="*/ 737 w 823"/>
                  <a:gd name="T63" fmla="*/ 510 h 1049"/>
                  <a:gd name="T64" fmla="*/ 766 w 823"/>
                  <a:gd name="T65" fmla="*/ 595 h 1049"/>
                  <a:gd name="T66" fmla="*/ 737 w 823"/>
                  <a:gd name="T67" fmla="*/ 680 h 1049"/>
                  <a:gd name="T68" fmla="*/ 766 w 823"/>
                  <a:gd name="T69" fmla="*/ 822 h 1049"/>
                  <a:gd name="T70" fmla="*/ 709 w 823"/>
                  <a:gd name="T71" fmla="*/ 935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23" h="1049">
                    <a:moveTo>
                      <a:pt x="709" y="935"/>
                    </a:moveTo>
                    <a:lnTo>
                      <a:pt x="681" y="879"/>
                    </a:lnTo>
                    <a:lnTo>
                      <a:pt x="624" y="935"/>
                    </a:lnTo>
                    <a:lnTo>
                      <a:pt x="596" y="879"/>
                    </a:lnTo>
                    <a:lnTo>
                      <a:pt x="511" y="935"/>
                    </a:lnTo>
                    <a:lnTo>
                      <a:pt x="511" y="992"/>
                    </a:lnTo>
                    <a:lnTo>
                      <a:pt x="454" y="1049"/>
                    </a:lnTo>
                    <a:lnTo>
                      <a:pt x="369" y="992"/>
                    </a:lnTo>
                    <a:lnTo>
                      <a:pt x="369" y="794"/>
                    </a:lnTo>
                    <a:lnTo>
                      <a:pt x="284" y="794"/>
                    </a:lnTo>
                    <a:lnTo>
                      <a:pt x="170" y="567"/>
                    </a:lnTo>
                    <a:lnTo>
                      <a:pt x="142" y="567"/>
                    </a:lnTo>
                    <a:lnTo>
                      <a:pt x="142" y="623"/>
                    </a:lnTo>
                    <a:lnTo>
                      <a:pt x="85" y="538"/>
                    </a:lnTo>
                    <a:lnTo>
                      <a:pt x="57" y="595"/>
                    </a:lnTo>
                    <a:lnTo>
                      <a:pt x="0" y="595"/>
                    </a:lnTo>
                    <a:lnTo>
                      <a:pt x="57" y="482"/>
                    </a:lnTo>
                    <a:lnTo>
                      <a:pt x="142" y="425"/>
                    </a:lnTo>
                    <a:lnTo>
                      <a:pt x="114" y="312"/>
                    </a:lnTo>
                    <a:lnTo>
                      <a:pt x="227" y="340"/>
                    </a:lnTo>
                    <a:lnTo>
                      <a:pt x="312" y="227"/>
                    </a:lnTo>
                    <a:lnTo>
                      <a:pt x="454" y="255"/>
                    </a:lnTo>
                    <a:lnTo>
                      <a:pt x="482" y="198"/>
                    </a:lnTo>
                    <a:lnTo>
                      <a:pt x="397" y="170"/>
                    </a:lnTo>
                    <a:lnTo>
                      <a:pt x="454" y="56"/>
                    </a:lnTo>
                    <a:lnTo>
                      <a:pt x="567" y="0"/>
                    </a:lnTo>
                    <a:lnTo>
                      <a:pt x="681" y="28"/>
                    </a:lnTo>
                    <a:lnTo>
                      <a:pt x="709" y="113"/>
                    </a:lnTo>
                    <a:lnTo>
                      <a:pt x="766" y="142"/>
                    </a:lnTo>
                    <a:lnTo>
                      <a:pt x="766" y="312"/>
                    </a:lnTo>
                    <a:lnTo>
                      <a:pt x="823" y="397"/>
                    </a:lnTo>
                    <a:lnTo>
                      <a:pt x="737" y="510"/>
                    </a:lnTo>
                    <a:lnTo>
                      <a:pt x="766" y="595"/>
                    </a:lnTo>
                    <a:lnTo>
                      <a:pt x="737" y="680"/>
                    </a:lnTo>
                    <a:lnTo>
                      <a:pt x="766" y="822"/>
                    </a:lnTo>
                    <a:lnTo>
                      <a:pt x="709" y="9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0" name="Freeform 300"/>
              <p:cNvSpPr>
                <a:spLocks/>
              </p:cNvSpPr>
              <p:nvPr/>
            </p:nvSpPr>
            <p:spPr bwMode="auto">
              <a:xfrm>
                <a:off x="2967" y="5194"/>
                <a:ext cx="766" cy="1106"/>
              </a:xfrm>
              <a:custGeom>
                <a:avLst/>
                <a:gdLst>
                  <a:gd name="T0" fmla="*/ 511 w 766"/>
                  <a:gd name="T1" fmla="*/ 0 h 1106"/>
                  <a:gd name="T2" fmla="*/ 596 w 766"/>
                  <a:gd name="T3" fmla="*/ 284 h 1106"/>
                  <a:gd name="T4" fmla="*/ 596 w 766"/>
                  <a:gd name="T5" fmla="*/ 397 h 1106"/>
                  <a:gd name="T6" fmla="*/ 624 w 766"/>
                  <a:gd name="T7" fmla="*/ 426 h 1106"/>
                  <a:gd name="T8" fmla="*/ 624 w 766"/>
                  <a:gd name="T9" fmla="*/ 454 h 1106"/>
                  <a:gd name="T10" fmla="*/ 567 w 766"/>
                  <a:gd name="T11" fmla="*/ 482 h 1106"/>
                  <a:gd name="T12" fmla="*/ 511 w 766"/>
                  <a:gd name="T13" fmla="*/ 482 h 1106"/>
                  <a:gd name="T14" fmla="*/ 511 w 766"/>
                  <a:gd name="T15" fmla="*/ 539 h 1106"/>
                  <a:gd name="T16" fmla="*/ 652 w 766"/>
                  <a:gd name="T17" fmla="*/ 624 h 1106"/>
                  <a:gd name="T18" fmla="*/ 624 w 766"/>
                  <a:gd name="T19" fmla="*/ 681 h 1106"/>
                  <a:gd name="T20" fmla="*/ 766 w 766"/>
                  <a:gd name="T21" fmla="*/ 709 h 1106"/>
                  <a:gd name="T22" fmla="*/ 737 w 766"/>
                  <a:gd name="T23" fmla="*/ 766 h 1106"/>
                  <a:gd name="T24" fmla="*/ 624 w 766"/>
                  <a:gd name="T25" fmla="*/ 822 h 1106"/>
                  <a:gd name="T26" fmla="*/ 567 w 766"/>
                  <a:gd name="T27" fmla="*/ 936 h 1106"/>
                  <a:gd name="T28" fmla="*/ 652 w 766"/>
                  <a:gd name="T29" fmla="*/ 964 h 1106"/>
                  <a:gd name="T30" fmla="*/ 624 w 766"/>
                  <a:gd name="T31" fmla="*/ 1021 h 1106"/>
                  <a:gd name="T32" fmla="*/ 482 w 766"/>
                  <a:gd name="T33" fmla="*/ 993 h 1106"/>
                  <a:gd name="T34" fmla="*/ 397 w 766"/>
                  <a:gd name="T35" fmla="*/ 1106 h 1106"/>
                  <a:gd name="T36" fmla="*/ 284 w 766"/>
                  <a:gd name="T37" fmla="*/ 1078 h 1106"/>
                  <a:gd name="T38" fmla="*/ 199 w 766"/>
                  <a:gd name="T39" fmla="*/ 1078 h 1106"/>
                  <a:gd name="T40" fmla="*/ 142 w 766"/>
                  <a:gd name="T41" fmla="*/ 964 h 1106"/>
                  <a:gd name="T42" fmla="*/ 0 w 766"/>
                  <a:gd name="T43" fmla="*/ 936 h 1106"/>
                  <a:gd name="T44" fmla="*/ 0 w 766"/>
                  <a:gd name="T45" fmla="*/ 879 h 1106"/>
                  <a:gd name="T46" fmla="*/ 142 w 766"/>
                  <a:gd name="T47" fmla="*/ 766 h 1106"/>
                  <a:gd name="T48" fmla="*/ 199 w 766"/>
                  <a:gd name="T49" fmla="*/ 539 h 1106"/>
                  <a:gd name="T50" fmla="*/ 284 w 766"/>
                  <a:gd name="T51" fmla="*/ 482 h 1106"/>
                  <a:gd name="T52" fmla="*/ 284 w 766"/>
                  <a:gd name="T53" fmla="*/ 397 h 1106"/>
                  <a:gd name="T54" fmla="*/ 397 w 766"/>
                  <a:gd name="T55" fmla="*/ 170 h 1106"/>
                  <a:gd name="T56" fmla="*/ 426 w 766"/>
                  <a:gd name="T57" fmla="*/ 170 h 1106"/>
                  <a:gd name="T58" fmla="*/ 454 w 766"/>
                  <a:gd name="T59" fmla="*/ 29 h 1106"/>
                  <a:gd name="T60" fmla="*/ 511 w 766"/>
                  <a:gd name="T61" fmla="*/ 0 h 1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6" h="1106">
                    <a:moveTo>
                      <a:pt x="511" y="0"/>
                    </a:moveTo>
                    <a:lnTo>
                      <a:pt x="596" y="284"/>
                    </a:lnTo>
                    <a:lnTo>
                      <a:pt x="596" y="397"/>
                    </a:lnTo>
                    <a:lnTo>
                      <a:pt x="624" y="426"/>
                    </a:lnTo>
                    <a:lnTo>
                      <a:pt x="624" y="454"/>
                    </a:lnTo>
                    <a:lnTo>
                      <a:pt x="567" y="482"/>
                    </a:lnTo>
                    <a:lnTo>
                      <a:pt x="511" y="482"/>
                    </a:lnTo>
                    <a:lnTo>
                      <a:pt x="511" y="539"/>
                    </a:lnTo>
                    <a:lnTo>
                      <a:pt x="652" y="624"/>
                    </a:lnTo>
                    <a:lnTo>
                      <a:pt x="624" y="681"/>
                    </a:lnTo>
                    <a:lnTo>
                      <a:pt x="766" y="709"/>
                    </a:lnTo>
                    <a:lnTo>
                      <a:pt x="737" y="766"/>
                    </a:lnTo>
                    <a:lnTo>
                      <a:pt x="624" y="822"/>
                    </a:lnTo>
                    <a:lnTo>
                      <a:pt x="567" y="936"/>
                    </a:lnTo>
                    <a:lnTo>
                      <a:pt x="652" y="964"/>
                    </a:lnTo>
                    <a:lnTo>
                      <a:pt x="624" y="1021"/>
                    </a:lnTo>
                    <a:lnTo>
                      <a:pt x="482" y="993"/>
                    </a:lnTo>
                    <a:lnTo>
                      <a:pt x="397" y="1106"/>
                    </a:lnTo>
                    <a:lnTo>
                      <a:pt x="284" y="1078"/>
                    </a:lnTo>
                    <a:lnTo>
                      <a:pt x="199" y="1078"/>
                    </a:lnTo>
                    <a:lnTo>
                      <a:pt x="142" y="964"/>
                    </a:lnTo>
                    <a:lnTo>
                      <a:pt x="0" y="936"/>
                    </a:lnTo>
                    <a:lnTo>
                      <a:pt x="0" y="879"/>
                    </a:lnTo>
                    <a:lnTo>
                      <a:pt x="142" y="766"/>
                    </a:lnTo>
                    <a:lnTo>
                      <a:pt x="199" y="539"/>
                    </a:lnTo>
                    <a:lnTo>
                      <a:pt x="284" y="482"/>
                    </a:lnTo>
                    <a:lnTo>
                      <a:pt x="284" y="397"/>
                    </a:lnTo>
                    <a:lnTo>
                      <a:pt x="397" y="170"/>
                    </a:lnTo>
                    <a:lnTo>
                      <a:pt x="426" y="170"/>
                    </a:lnTo>
                    <a:lnTo>
                      <a:pt x="454" y="29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174" y="5053"/>
                <a:ext cx="992" cy="1105"/>
              </a:xfrm>
              <a:custGeom>
                <a:avLst/>
                <a:gdLst>
                  <a:gd name="T0" fmla="*/ 141 w 992"/>
                  <a:gd name="T1" fmla="*/ 0 h 1105"/>
                  <a:gd name="T2" fmla="*/ 85 w 992"/>
                  <a:gd name="T3" fmla="*/ 85 h 1105"/>
                  <a:gd name="T4" fmla="*/ 113 w 992"/>
                  <a:gd name="T5" fmla="*/ 170 h 1105"/>
                  <a:gd name="T6" fmla="*/ 0 w 992"/>
                  <a:gd name="T7" fmla="*/ 255 h 1105"/>
                  <a:gd name="T8" fmla="*/ 28 w 992"/>
                  <a:gd name="T9" fmla="*/ 510 h 1105"/>
                  <a:gd name="T10" fmla="*/ 85 w 992"/>
                  <a:gd name="T11" fmla="*/ 567 h 1105"/>
                  <a:gd name="T12" fmla="*/ 28 w 992"/>
                  <a:gd name="T13" fmla="*/ 623 h 1105"/>
                  <a:gd name="T14" fmla="*/ 85 w 992"/>
                  <a:gd name="T15" fmla="*/ 765 h 1105"/>
                  <a:gd name="T16" fmla="*/ 113 w 992"/>
                  <a:gd name="T17" fmla="*/ 822 h 1105"/>
                  <a:gd name="T18" fmla="*/ 198 w 992"/>
                  <a:gd name="T19" fmla="*/ 793 h 1105"/>
                  <a:gd name="T20" fmla="*/ 283 w 992"/>
                  <a:gd name="T21" fmla="*/ 822 h 1105"/>
                  <a:gd name="T22" fmla="*/ 311 w 992"/>
                  <a:gd name="T23" fmla="*/ 907 h 1105"/>
                  <a:gd name="T24" fmla="*/ 425 w 992"/>
                  <a:gd name="T25" fmla="*/ 850 h 1105"/>
                  <a:gd name="T26" fmla="*/ 567 w 992"/>
                  <a:gd name="T27" fmla="*/ 907 h 1105"/>
                  <a:gd name="T28" fmla="*/ 623 w 992"/>
                  <a:gd name="T29" fmla="*/ 992 h 1105"/>
                  <a:gd name="T30" fmla="*/ 623 w 992"/>
                  <a:gd name="T31" fmla="*/ 1077 h 1105"/>
                  <a:gd name="T32" fmla="*/ 652 w 992"/>
                  <a:gd name="T33" fmla="*/ 1105 h 1105"/>
                  <a:gd name="T34" fmla="*/ 793 w 992"/>
                  <a:gd name="T35" fmla="*/ 1077 h 1105"/>
                  <a:gd name="T36" fmla="*/ 793 w 992"/>
                  <a:gd name="T37" fmla="*/ 1020 h 1105"/>
                  <a:gd name="T38" fmla="*/ 935 w 992"/>
                  <a:gd name="T39" fmla="*/ 907 h 1105"/>
                  <a:gd name="T40" fmla="*/ 992 w 992"/>
                  <a:gd name="T41" fmla="*/ 680 h 1105"/>
                  <a:gd name="T42" fmla="*/ 935 w 992"/>
                  <a:gd name="T43" fmla="*/ 623 h 1105"/>
                  <a:gd name="T44" fmla="*/ 878 w 992"/>
                  <a:gd name="T45" fmla="*/ 652 h 1105"/>
                  <a:gd name="T46" fmla="*/ 737 w 992"/>
                  <a:gd name="T47" fmla="*/ 567 h 1105"/>
                  <a:gd name="T48" fmla="*/ 737 w 992"/>
                  <a:gd name="T49" fmla="*/ 510 h 1105"/>
                  <a:gd name="T50" fmla="*/ 623 w 992"/>
                  <a:gd name="T51" fmla="*/ 425 h 1105"/>
                  <a:gd name="T52" fmla="*/ 425 w 992"/>
                  <a:gd name="T53" fmla="*/ 368 h 1105"/>
                  <a:gd name="T54" fmla="*/ 368 w 992"/>
                  <a:gd name="T55" fmla="*/ 340 h 1105"/>
                  <a:gd name="T56" fmla="*/ 340 w 992"/>
                  <a:gd name="T57" fmla="*/ 255 h 1105"/>
                  <a:gd name="T58" fmla="*/ 283 w 992"/>
                  <a:gd name="T59" fmla="*/ 226 h 1105"/>
                  <a:gd name="T60" fmla="*/ 283 w 992"/>
                  <a:gd name="T61" fmla="*/ 113 h 1105"/>
                  <a:gd name="T62" fmla="*/ 198 w 992"/>
                  <a:gd name="T63" fmla="*/ 85 h 1105"/>
                  <a:gd name="T64" fmla="*/ 141 w 992"/>
                  <a:gd name="T65" fmla="*/ 0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2" h="1105">
                    <a:moveTo>
                      <a:pt x="141" y="0"/>
                    </a:moveTo>
                    <a:lnTo>
                      <a:pt x="85" y="85"/>
                    </a:lnTo>
                    <a:lnTo>
                      <a:pt x="113" y="170"/>
                    </a:lnTo>
                    <a:lnTo>
                      <a:pt x="0" y="255"/>
                    </a:lnTo>
                    <a:lnTo>
                      <a:pt x="28" y="510"/>
                    </a:lnTo>
                    <a:lnTo>
                      <a:pt x="85" y="567"/>
                    </a:lnTo>
                    <a:lnTo>
                      <a:pt x="28" y="623"/>
                    </a:lnTo>
                    <a:lnTo>
                      <a:pt x="85" y="765"/>
                    </a:lnTo>
                    <a:lnTo>
                      <a:pt x="113" y="822"/>
                    </a:lnTo>
                    <a:lnTo>
                      <a:pt x="198" y="793"/>
                    </a:lnTo>
                    <a:lnTo>
                      <a:pt x="283" y="822"/>
                    </a:lnTo>
                    <a:lnTo>
                      <a:pt x="311" y="907"/>
                    </a:lnTo>
                    <a:lnTo>
                      <a:pt x="425" y="850"/>
                    </a:lnTo>
                    <a:lnTo>
                      <a:pt x="567" y="907"/>
                    </a:lnTo>
                    <a:lnTo>
                      <a:pt x="623" y="992"/>
                    </a:lnTo>
                    <a:lnTo>
                      <a:pt x="623" y="1077"/>
                    </a:lnTo>
                    <a:lnTo>
                      <a:pt x="652" y="1105"/>
                    </a:lnTo>
                    <a:lnTo>
                      <a:pt x="793" y="1077"/>
                    </a:lnTo>
                    <a:lnTo>
                      <a:pt x="793" y="1020"/>
                    </a:lnTo>
                    <a:lnTo>
                      <a:pt x="935" y="907"/>
                    </a:lnTo>
                    <a:lnTo>
                      <a:pt x="992" y="680"/>
                    </a:lnTo>
                    <a:lnTo>
                      <a:pt x="935" y="623"/>
                    </a:lnTo>
                    <a:lnTo>
                      <a:pt x="878" y="652"/>
                    </a:lnTo>
                    <a:lnTo>
                      <a:pt x="737" y="567"/>
                    </a:lnTo>
                    <a:lnTo>
                      <a:pt x="737" y="510"/>
                    </a:lnTo>
                    <a:lnTo>
                      <a:pt x="623" y="425"/>
                    </a:lnTo>
                    <a:lnTo>
                      <a:pt x="425" y="368"/>
                    </a:lnTo>
                    <a:lnTo>
                      <a:pt x="368" y="340"/>
                    </a:lnTo>
                    <a:lnTo>
                      <a:pt x="340" y="255"/>
                    </a:lnTo>
                    <a:lnTo>
                      <a:pt x="283" y="226"/>
                    </a:lnTo>
                    <a:lnTo>
                      <a:pt x="283" y="113"/>
                    </a:lnTo>
                    <a:lnTo>
                      <a:pt x="198" y="85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599" y="4968"/>
                <a:ext cx="879" cy="765"/>
              </a:xfrm>
              <a:custGeom>
                <a:avLst/>
                <a:gdLst>
                  <a:gd name="T0" fmla="*/ 0 w 879"/>
                  <a:gd name="T1" fmla="*/ 453 h 765"/>
                  <a:gd name="T2" fmla="*/ 56 w 879"/>
                  <a:gd name="T3" fmla="*/ 396 h 765"/>
                  <a:gd name="T4" fmla="*/ 28 w 879"/>
                  <a:gd name="T5" fmla="*/ 340 h 765"/>
                  <a:gd name="T6" fmla="*/ 142 w 879"/>
                  <a:gd name="T7" fmla="*/ 113 h 765"/>
                  <a:gd name="T8" fmla="*/ 255 w 879"/>
                  <a:gd name="T9" fmla="*/ 113 h 765"/>
                  <a:gd name="T10" fmla="*/ 312 w 879"/>
                  <a:gd name="T11" fmla="*/ 28 h 765"/>
                  <a:gd name="T12" fmla="*/ 397 w 879"/>
                  <a:gd name="T13" fmla="*/ 0 h 765"/>
                  <a:gd name="T14" fmla="*/ 482 w 879"/>
                  <a:gd name="T15" fmla="*/ 141 h 765"/>
                  <a:gd name="T16" fmla="*/ 567 w 879"/>
                  <a:gd name="T17" fmla="*/ 56 h 765"/>
                  <a:gd name="T18" fmla="*/ 595 w 879"/>
                  <a:gd name="T19" fmla="*/ 85 h 765"/>
                  <a:gd name="T20" fmla="*/ 623 w 879"/>
                  <a:gd name="T21" fmla="*/ 56 h 765"/>
                  <a:gd name="T22" fmla="*/ 680 w 879"/>
                  <a:gd name="T23" fmla="*/ 56 h 765"/>
                  <a:gd name="T24" fmla="*/ 708 w 879"/>
                  <a:gd name="T25" fmla="*/ 56 h 765"/>
                  <a:gd name="T26" fmla="*/ 765 w 879"/>
                  <a:gd name="T27" fmla="*/ 113 h 765"/>
                  <a:gd name="T28" fmla="*/ 879 w 879"/>
                  <a:gd name="T29" fmla="*/ 226 h 765"/>
                  <a:gd name="T30" fmla="*/ 822 w 879"/>
                  <a:gd name="T31" fmla="*/ 255 h 765"/>
                  <a:gd name="T32" fmla="*/ 794 w 879"/>
                  <a:gd name="T33" fmla="*/ 396 h 765"/>
                  <a:gd name="T34" fmla="*/ 765 w 879"/>
                  <a:gd name="T35" fmla="*/ 396 h 765"/>
                  <a:gd name="T36" fmla="*/ 652 w 879"/>
                  <a:gd name="T37" fmla="*/ 623 h 765"/>
                  <a:gd name="T38" fmla="*/ 652 w 879"/>
                  <a:gd name="T39" fmla="*/ 708 h 765"/>
                  <a:gd name="T40" fmla="*/ 567 w 879"/>
                  <a:gd name="T41" fmla="*/ 765 h 765"/>
                  <a:gd name="T42" fmla="*/ 510 w 879"/>
                  <a:gd name="T43" fmla="*/ 708 h 765"/>
                  <a:gd name="T44" fmla="*/ 453 w 879"/>
                  <a:gd name="T45" fmla="*/ 737 h 765"/>
                  <a:gd name="T46" fmla="*/ 312 w 879"/>
                  <a:gd name="T47" fmla="*/ 652 h 765"/>
                  <a:gd name="T48" fmla="*/ 312 w 879"/>
                  <a:gd name="T49" fmla="*/ 595 h 765"/>
                  <a:gd name="T50" fmla="*/ 198 w 879"/>
                  <a:gd name="T51" fmla="*/ 510 h 765"/>
                  <a:gd name="T52" fmla="*/ 0 w 879"/>
                  <a:gd name="T53" fmla="*/ 453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79" h="765">
                    <a:moveTo>
                      <a:pt x="0" y="453"/>
                    </a:moveTo>
                    <a:lnTo>
                      <a:pt x="56" y="396"/>
                    </a:lnTo>
                    <a:lnTo>
                      <a:pt x="28" y="340"/>
                    </a:lnTo>
                    <a:lnTo>
                      <a:pt x="142" y="113"/>
                    </a:lnTo>
                    <a:lnTo>
                      <a:pt x="255" y="113"/>
                    </a:lnTo>
                    <a:lnTo>
                      <a:pt x="312" y="28"/>
                    </a:lnTo>
                    <a:lnTo>
                      <a:pt x="397" y="0"/>
                    </a:lnTo>
                    <a:lnTo>
                      <a:pt x="482" y="141"/>
                    </a:lnTo>
                    <a:lnTo>
                      <a:pt x="567" y="56"/>
                    </a:lnTo>
                    <a:lnTo>
                      <a:pt x="595" y="85"/>
                    </a:lnTo>
                    <a:lnTo>
                      <a:pt x="623" y="56"/>
                    </a:lnTo>
                    <a:lnTo>
                      <a:pt x="680" y="56"/>
                    </a:lnTo>
                    <a:lnTo>
                      <a:pt x="708" y="56"/>
                    </a:lnTo>
                    <a:lnTo>
                      <a:pt x="765" y="113"/>
                    </a:lnTo>
                    <a:lnTo>
                      <a:pt x="879" y="226"/>
                    </a:lnTo>
                    <a:lnTo>
                      <a:pt x="822" y="255"/>
                    </a:lnTo>
                    <a:lnTo>
                      <a:pt x="794" y="396"/>
                    </a:lnTo>
                    <a:lnTo>
                      <a:pt x="765" y="396"/>
                    </a:lnTo>
                    <a:lnTo>
                      <a:pt x="652" y="623"/>
                    </a:lnTo>
                    <a:lnTo>
                      <a:pt x="652" y="708"/>
                    </a:lnTo>
                    <a:lnTo>
                      <a:pt x="567" y="765"/>
                    </a:lnTo>
                    <a:lnTo>
                      <a:pt x="510" y="708"/>
                    </a:lnTo>
                    <a:lnTo>
                      <a:pt x="453" y="737"/>
                    </a:lnTo>
                    <a:lnTo>
                      <a:pt x="312" y="652"/>
                    </a:lnTo>
                    <a:lnTo>
                      <a:pt x="312" y="595"/>
                    </a:lnTo>
                    <a:lnTo>
                      <a:pt x="198" y="510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478" y="5194"/>
                <a:ext cx="1134" cy="908"/>
              </a:xfrm>
              <a:custGeom>
                <a:avLst/>
                <a:gdLst>
                  <a:gd name="T0" fmla="*/ 425 w 1134"/>
                  <a:gd name="T1" fmla="*/ 908 h 908"/>
                  <a:gd name="T2" fmla="*/ 368 w 1134"/>
                  <a:gd name="T3" fmla="*/ 879 h 908"/>
                  <a:gd name="T4" fmla="*/ 340 w 1134"/>
                  <a:gd name="T5" fmla="*/ 794 h 908"/>
                  <a:gd name="T6" fmla="*/ 226 w 1134"/>
                  <a:gd name="T7" fmla="*/ 766 h 908"/>
                  <a:gd name="T8" fmla="*/ 255 w 1134"/>
                  <a:gd name="T9" fmla="*/ 709 h 908"/>
                  <a:gd name="T10" fmla="*/ 113 w 1134"/>
                  <a:gd name="T11" fmla="*/ 681 h 908"/>
                  <a:gd name="T12" fmla="*/ 141 w 1134"/>
                  <a:gd name="T13" fmla="*/ 624 h 908"/>
                  <a:gd name="T14" fmla="*/ 0 w 1134"/>
                  <a:gd name="T15" fmla="*/ 539 h 908"/>
                  <a:gd name="T16" fmla="*/ 0 w 1134"/>
                  <a:gd name="T17" fmla="*/ 482 h 908"/>
                  <a:gd name="T18" fmla="*/ 28 w 1134"/>
                  <a:gd name="T19" fmla="*/ 482 h 908"/>
                  <a:gd name="T20" fmla="*/ 56 w 1134"/>
                  <a:gd name="T21" fmla="*/ 482 h 908"/>
                  <a:gd name="T22" fmla="*/ 113 w 1134"/>
                  <a:gd name="T23" fmla="*/ 454 h 908"/>
                  <a:gd name="T24" fmla="*/ 113 w 1134"/>
                  <a:gd name="T25" fmla="*/ 426 h 908"/>
                  <a:gd name="T26" fmla="*/ 85 w 1134"/>
                  <a:gd name="T27" fmla="*/ 397 h 908"/>
                  <a:gd name="T28" fmla="*/ 85 w 1134"/>
                  <a:gd name="T29" fmla="*/ 284 h 908"/>
                  <a:gd name="T30" fmla="*/ 0 w 1134"/>
                  <a:gd name="T31" fmla="*/ 0 h 908"/>
                  <a:gd name="T32" fmla="*/ 56 w 1134"/>
                  <a:gd name="T33" fmla="*/ 0 h 908"/>
                  <a:gd name="T34" fmla="*/ 113 w 1134"/>
                  <a:gd name="T35" fmla="*/ 85 h 908"/>
                  <a:gd name="T36" fmla="*/ 255 w 1134"/>
                  <a:gd name="T37" fmla="*/ 85 h 908"/>
                  <a:gd name="T38" fmla="*/ 283 w 1134"/>
                  <a:gd name="T39" fmla="*/ 114 h 908"/>
                  <a:gd name="T40" fmla="*/ 255 w 1134"/>
                  <a:gd name="T41" fmla="*/ 170 h 908"/>
                  <a:gd name="T42" fmla="*/ 283 w 1134"/>
                  <a:gd name="T43" fmla="*/ 255 h 908"/>
                  <a:gd name="T44" fmla="*/ 340 w 1134"/>
                  <a:gd name="T45" fmla="*/ 284 h 908"/>
                  <a:gd name="T46" fmla="*/ 396 w 1134"/>
                  <a:gd name="T47" fmla="*/ 199 h 908"/>
                  <a:gd name="T48" fmla="*/ 453 w 1134"/>
                  <a:gd name="T49" fmla="*/ 227 h 908"/>
                  <a:gd name="T50" fmla="*/ 510 w 1134"/>
                  <a:gd name="T51" fmla="*/ 199 h 908"/>
                  <a:gd name="T52" fmla="*/ 567 w 1134"/>
                  <a:gd name="T53" fmla="*/ 199 h 908"/>
                  <a:gd name="T54" fmla="*/ 595 w 1134"/>
                  <a:gd name="T55" fmla="*/ 284 h 908"/>
                  <a:gd name="T56" fmla="*/ 765 w 1134"/>
                  <a:gd name="T57" fmla="*/ 341 h 908"/>
                  <a:gd name="T58" fmla="*/ 878 w 1134"/>
                  <a:gd name="T59" fmla="*/ 312 h 908"/>
                  <a:gd name="T60" fmla="*/ 935 w 1134"/>
                  <a:gd name="T61" fmla="*/ 397 h 908"/>
                  <a:gd name="T62" fmla="*/ 1020 w 1134"/>
                  <a:gd name="T63" fmla="*/ 397 h 908"/>
                  <a:gd name="T64" fmla="*/ 1077 w 1134"/>
                  <a:gd name="T65" fmla="*/ 397 h 908"/>
                  <a:gd name="T66" fmla="*/ 1134 w 1134"/>
                  <a:gd name="T67" fmla="*/ 454 h 908"/>
                  <a:gd name="T68" fmla="*/ 1134 w 1134"/>
                  <a:gd name="T69" fmla="*/ 539 h 908"/>
                  <a:gd name="T70" fmla="*/ 1049 w 1134"/>
                  <a:gd name="T71" fmla="*/ 539 h 908"/>
                  <a:gd name="T72" fmla="*/ 992 w 1134"/>
                  <a:gd name="T73" fmla="*/ 652 h 908"/>
                  <a:gd name="T74" fmla="*/ 1049 w 1134"/>
                  <a:gd name="T75" fmla="*/ 709 h 908"/>
                  <a:gd name="T76" fmla="*/ 992 w 1134"/>
                  <a:gd name="T77" fmla="*/ 822 h 908"/>
                  <a:gd name="T78" fmla="*/ 878 w 1134"/>
                  <a:gd name="T79" fmla="*/ 822 h 908"/>
                  <a:gd name="T80" fmla="*/ 822 w 1134"/>
                  <a:gd name="T81" fmla="*/ 908 h 908"/>
                  <a:gd name="T82" fmla="*/ 425 w 1134"/>
                  <a:gd name="T8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34" h="908">
                    <a:moveTo>
                      <a:pt x="425" y="908"/>
                    </a:moveTo>
                    <a:lnTo>
                      <a:pt x="368" y="879"/>
                    </a:lnTo>
                    <a:lnTo>
                      <a:pt x="340" y="794"/>
                    </a:lnTo>
                    <a:lnTo>
                      <a:pt x="226" y="766"/>
                    </a:lnTo>
                    <a:lnTo>
                      <a:pt x="255" y="709"/>
                    </a:lnTo>
                    <a:lnTo>
                      <a:pt x="113" y="681"/>
                    </a:lnTo>
                    <a:lnTo>
                      <a:pt x="141" y="624"/>
                    </a:lnTo>
                    <a:lnTo>
                      <a:pt x="0" y="539"/>
                    </a:lnTo>
                    <a:lnTo>
                      <a:pt x="0" y="482"/>
                    </a:lnTo>
                    <a:lnTo>
                      <a:pt x="28" y="482"/>
                    </a:lnTo>
                    <a:lnTo>
                      <a:pt x="56" y="482"/>
                    </a:lnTo>
                    <a:lnTo>
                      <a:pt x="113" y="454"/>
                    </a:lnTo>
                    <a:lnTo>
                      <a:pt x="113" y="426"/>
                    </a:lnTo>
                    <a:lnTo>
                      <a:pt x="85" y="397"/>
                    </a:lnTo>
                    <a:lnTo>
                      <a:pt x="85" y="284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113" y="85"/>
                    </a:lnTo>
                    <a:lnTo>
                      <a:pt x="255" y="85"/>
                    </a:lnTo>
                    <a:lnTo>
                      <a:pt x="283" y="114"/>
                    </a:lnTo>
                    <a:lnTo>
                      <a:pt x="255" y="170"/>
                    </a:lnTo>
                    <a:lnTo>
                      <a:pt x="283" y="255"/>
                    </a:lnTo>
                    <a:lnTo>
                      <a:pt x="340" y="284"/>
                    </a:lnTo>
                    <a:lnTo>
                      <a:pt x="396" y="199"/>
                    </a:lnTo>
                    <a:lnTo>
                      <a:pt x="453" y="227"/>
                    </a:lnTo>
                    <a:lnTo>
                      <a:pt x="510" y="199"/>
                    </a:lnTo>
                    <a:lnTo>
                      <a:pt x="567" y="199"/>
                    </a:lnTo>
                    <a:lnTo>
                      <a:pt x="595" y="284"/>
                    </a:lnTo>
                    <a:lnTo>
                      <a:pt x="765" y="341"/>
                    </a:lnTo>
                    <a:lnTo>
                      <a:pt x="878" y="312"/>
                    </a:lnTo>
                    <a:lnTo>
                      <a:pt x="935" y="397"/>
                    </a:lnTo>
                    <a:lnTo>
                      <a:pt x="1020" y="397"/>
                    </a:lnTo>
                    <a:lnTo>
                      <a:pt x="1077" y="397"/>
                    </a:lnTo>
                    <a:lnTo>
                      <a:pt x="1134" y="454"/>
                    </a:lnTo>
                    <a:lnTo>
                      <a:pt x="1134" y="539"/>
                    </a:lnTo>
                    <a:lnTo>
                      <a:pt x="1049" y="539"/>
                    </a:lnTo>
                    <a:lnTo>
                      <a:pt x="992" y="652"/>
                    </a:lnTo>
                    <a:lnTo>
                      <a:pt x="1049" y="709"/>
                    </a:lnTo>
                    <a:lnTo>
                      <a:pt x="992" y="822"/>
                    </a:lnTo>
                    <a:lnTo>
                      <a:pt x="878" y="822"/>
                    </a:lnTo>
                    <a:lnTo>
                      <a:pt x="822" y="908"/>
                    </a:lnTo>
                    <a:lnTo>
                      <a:pt x="425" y="9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315" y="4429"/>
                <a:ext cx="1219" cy="992"/>
              </a:xfrm>
              <a:custGeom>
                <a:avLst/>
                <a:gdLst>
                  <a:gd name="T0" fmla="*/ 142 w 1219"/>
                  <a:gd name="T1" fmla="*/ 510 h 992"/>
                  <a:gd name="T2" fmla="*/ 29 w 1219"/>
                  <a:gd name="T3" fmla="*/ 539 h 992"/>
                  <a:gd name="T4" fmla="*/ 0 w 1219"/>
                  <a:gd name="T5" fmla="*/ 624 h 992"/>
                  <a:gd name="T6" fmla="*/ 57 w 1219"/>
                  <a:gd name="T7" fmla="*/ 709 h 992"/>
                  <a:gd name="T8" fmla="*/ 142 w 1219"/>
                  <a:gd name="T9" fmla="*/ 737 h 992"/>
                  <a:gd name="T10" fmla="*/ 142 w 1219"/>
                  <a:gd name="T11" fmla="*/ 850 h 992"/>
                  <a:gd name="T12" fmla="*/ 199 w 1219"/>
                  <a:gd name="T13" fmla="*/ 879 h 992"/>
                  <a:gd name="T14" fmla="*/ 227 w 1219"/>
                  <a:gd name="T15" fmla="*/ 964 h 992"/>
                  <a:gd name="T16" fmla="*/ 284 w 1219"/>
                  <a:gd name="T17" fmla="*/ 992 h 992"/>
                  <a:gd name="T18" fmla="*/ 340 w 1219"/>
                  <a:gd name="T19" fmla="*/ 935 h 992"/>
                  <a:gd name="T20" fmla="*/ 312 w 1219"/>
                  <a:gd name="T21" fmla="*/ 879 h 992"/>
                  <a:gd name="T22" fmla="*/ 426 w 1219"/>
                  <a:gd name="T23" fmla="*/ 652 h 992"/>
                  <a:gd name="T24" fmla="*/ 539 w 1219"/>
                  <a:gd name="T25" fmla="*/ 652 h 992"/>
                  <a:gd name="T26" fmla="*/ 596 w 1219"/>
                  <a:gd name="T27" fmla="*/ 567 h 992"/>
                  <a:gd name="T28" fmla="*/ 681 w 1219"/>
                  <a:gd name="T29" fmla="*/ 539 h 992"/>
                  <a:gd name="T30" fmla="*/ 766 w 1219"/>
                  <a:gd name="T31" fmla="*/ 680 h 992"/>
                  <a:gd name="T32" fmla="*/ 851 w 1219"/>
                  <a:gd name="T33" fmla="*/ 595 h 992"/>
                  <a:gd name="T34" fmla="*/ 879 w 1219"/>
                  <a:gd name="T35" fmla="*/ 624 h 992"/>
                  <a:gd name="T36" fmla="*/ 907 w 1219"/>
                  <a:gd name="T37" fmla="*/ 595 h 992"/>
                  <a:gd name="T38" fmla="*/ 992 w 1219"/>
                  <a:gd name="T39" fmla="*/ 595 h 992"/>
                  <a:gd name="T40" fmla="*/ 1049 w 1219"/>
                  <a:gd name="T41" fmla="*/ 652 h 992"/>
                  <a:gd name="T42" fmla="*/ 1049 w 1219"/>
                  <a:gd name="T43" fmla="*/ 510 h 992"/>
                  <a:gd name="T44" fmla="*/ 1134 w 1219"/>
                  <a:gd name="T45" fmla="*/ 397 h 992"/>
                  <a:gd name="T46" fmla="*/ 1219 w 1219"/>
                  <a:gd name="T47" fmla="*/ 397 h 992"/>
                  <a:gd name="T48" fmla="*/ 1219 w 1219"/>
                  <a:gd name="T49" fmla="*/ 312 h 992"/>
                  <a:gd name="T50" fmla="*/ 1191 w 1219"/>
                  <a:gd name="T51" fmla="*/ 255 h 992"/>
                  <a:gd name="T52" fmla="*/ 1191 w 1219"/>
                  <a:gd name="T53" fmla="*/ 198 h 992"/>
                  <a:gd name="T54" fmla="*/ 1163 w 1219"/>
                  <a:gd name="T55" fmla="*/ 198 h 992"/>
                  <a:gd name="T56" fmla="*/ 1219 w 1219"/>
                  <a:gd name="T57" fmla="*/ 57 h 992"/>
                  <a:gd name="T58" fmla="*/ 1021 w 1219"/>
                  <a:gd name="T59" fmla="*/ 0 h 992"/>
                  <a:gd name="T60" fmla="*/ 992 w 1219"/>
                  <a:gd name="T61" fmla="*/ 57 h 992"/>
                  <a:gd name="T62" fmla="*/ 851 w 1219"/>
                  <a:gd name="T63" fmla="*/ 85 h 992"/>
                  <a:gd name="T64" fmla="*/ 766 w 1219"/>
                  <a:gd name="T65" fmla="*/ 170 h 992"/>
                  <a:gd name="T66" fmla="*/ 766 w 1219"/>
                  <a:gd name="T67" fmla="*/ 255 h 992"/>
                  <a:gd name="T68" fmla="*/ 709 w 1219"/>
                  <a:gd name="T69" fmla="*/ 255 h 992"/>
                  <a:gd name="T70" fmla="*/ 652 w 1219"/>
                  <a:gd name="T71" fmla="*/ 227 h 992"/>
                  <a:gd name="T72" fmla="*/ 596 w 1219"/>
                  <a:gd name="T73" fmla="*/ 227 h 992"/>
                  <a:gd name="T74" fmla="*/ 482 w 1219"/>
                  <a:gd name="T75" fmla="*/ 368 h 992"/>
                  <a:gd name="T76" fmla="*/ 482 w 1219"/>
                  <a:gd name="T77" fmla="*/ 283 h 992"/>
                  <a:gd name="T78" fmla="*/ 426 w 1219"/>
                  <a:gd name="T79" fmla="*/ 283 h 992"/>
                  <a:gd name="T80" fmla="*/ 369 w 1219"/>
                  <a:gd name="T81" fmla="*/ 368 h 992"/>
                  <a:gd name="T82" fmla="*/ 255 w 1219"/>
                  <a:gd name="T83" fmla="*/ 425 h 992"/>
                  <a:gd name="T84" fmla="*/ 227 w 1219"/>
                  <a:gd name="T85" fmla="*/ 510 h 992"/>
                  <a:gd name="T86" fmla="*/ 142 w 1219"/>
                  <a:gd name="T87" fmla="*/ 510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19" h="992">
                    <a:moveTo>
                      <a:pt x="142" y="510"/>
                    </a:moveTo>
                    <a:lnTo>
                      <a:pt x="29" y="539"/>
                    </a:lnTo>
                    <a:lnTo>
                      <a:pt x="0" y="624"/>
                    </a:lnTo>
                    <a:lnTo>
                      <a:pt x="57" y="709"/>
                    </a:lnTo>
                    <a:lnTo>
                      <a:pt x="142" y="737"/>
                    </a:lnTo>
                    <a:lnTo>
                      <a:pt x="142" y="850"/>
                    </a:lnTo>
                    <a:lnTo>
                      <a:pt x="199" y="879"/>
                    </a:lnTo>
                    <a:lnTo>
                      <a:pt x="227" y="964"/>
                    </a:lnTo>
                    <a:lnTo>
                      <a:pt x="284" y="992"/>
                    </a:lnTo>
                    <a:lnTo>
                      <a:pt x="340" y="935"/>
                    </a:lnTo>
                    <a:lnTo>
                      <a:pt x="312" y="879"/>
                    </a:lnTo>
                    <a:lnTo>
                      <a:pt x="426" y="652"/>
                    </a:lnTo>
                    <a:lnTo>
                      <a:pt x="539" y="652"/>
                    </a:lnTo>
                    <a:lnTo>
                      <a:pt x="596" y="567"/>
                    </a:lnTo>
                    <a:lnTo>
                      <a:pt x="681" y="539"/>
                    </a:lnTo>
                    <a:lnTo>
                      <a:pt x="766" y="680"/>
                    </a:lnTo>
                    <a:lnTo>
                      <a:pt x="851" y="595"/>
                    </a:lnTo>
                    <a:lnTo>
                      <a:pt x="879" y="624"/>
                    </a:lnTo>
                    <a:lnTo>
                      <a:pt x="907" y="595"/>
                    </a:lnTo>
                    <a:lnTo>
                      <a:pt x="992" y="595"/>
                    </a:lnTo>
                    <a:lnTo>
                      <a:pt x="1049" y="652"/>
                    </a:lnTo>
                    <a:lnTo>
                      <a:pt x="1049" y="510"/>
                    </a:lnTo>
                    <a:lnTo>
                      <a:pt x="1134" y="397"/>
                    </a:lnTo>
                    <a:lnTo>
                      <a:pt x="1219" y="397"/>
                    </a:lnTo>
                    <a:lnTo>
                      <a:pt x="1219" y="312"/>
                    </a:lnTo>
                    <a:lnTo>
                      <a:pt x="1191" y="255"/>
                    </a:lnTo>
                    <a:lnTo>
                      <a:pt x="1191" y="198"/>
                    </a:lnTo>
                    <a:lnTo>
                      <a:pt x="1163" y="198"/>
                    </a:lnTo>
                    <a:lnTo>
                      <a:pt x="1219" y="57"/>
                    </a:lnTo>
                    <a:lnTo>
                      <a:pt x="1021" y="0"/>
                    </a:lnTo>
                    <a:lnTo>
                      <a:pt x="992" y="57"/>
                    </a:lnTo>
                    <a:lnTo>
                      <a:pt x="851" y="85"/>
                    </a:lnTo>
                    <a:lnTo>
                      <a:pt x="766" y="170"/>
                    </a:lnTo>
                    <a:lnTo>
                      <a:pt x="766" y="255"/>
                    </a:lnTo>
                    <a:lnTo>
                      <a:pt x="709" y="255"/>
                    </a:lnTo>
                    <a:lnTo>
                      <a:pt x="652" y="227"/>
                    </a:lnTo>
                    <a:lnTo>
                      <a:pt x="596" y="227"/>
                    </a:lnTo>
                    <a:lnTo>
                      <a:pt x="482" y="368"/>
                    </a:lnTo>
                    <a:lnTo>
                      <a:pt x="482" y="283"/>
                    </a:lnTo>
                    <a:lnTo>
                      <a:pt x="426" y="283"/>
                    </a:lnTo>
                    <a:lnTo>
                      <a:pt x="369" y="368"/>
                    </a:lnTo>
                    <a:lnTo>
                      <a:pt x="255" y="425"/>
                    </a:lnTo>
                    <a:lnTo>
                      <a:pt x="227" y="510"/>
                    </a:lnTo>
                    <a:lnTo>
                      <a:pt x="142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457" y="4202"/>
                <a:ext cx="1219" cy="737"/>
              </a:xfrm>
              <a:custGeom>
                <a:avLst/>
                <a:gdLst>
                  <a:gd name="T0" fmla="*/ 85 w 1219"/>
                  <a:gd name="T1" fmla="*/ 737 h 737"/>
                  <a:gd name="T2" fmla="*/ 0 w 1219"/>
                  <a:gd name="T3" fmla="*/ 737 h 737"/>
                  <a:gd name="T4" fmla="*/ 28 w 1219"/>
                  <a:gd name="T5" fmla="*/ 539 h 737"/>
                  <a:gd name="T6" fmla="*/ 57 w 1219"/>
                  <a:gd name="T7" fmla="*/ 510 h 737"/>
                  <a:gd name="T8" fmla="*/ 57 w 1219"/>
                  <a:gd name="T9" fmla="*/ 454 h 737"/>
                  <a:gd name="T10" fmla="*/ 113 w 1219"/>
                  <a:gd name="T11" fmla="*/ 482 h 737"/>
                  <a:gd name="T12" fmla="*/ 198 w 1219"/>
                  <a:gd name="T13" fmla="*/ 454 h 737"/>
                  <a:gd name="T14" fmla="*/ 198 w 1219"/>
                  <a:gd name="T15" fmla="*/ 397 h 737"/>
                  <a:gd name="T16" fmla="*/ 227 w 1219"/>
                  <a:gd name="T17" fmla="*/ 397 h 737"/>
                  <a:gd name="T18" fmla="*/ 284 w 1219"/>
                  <a:gd name="T19" fmla="*/ 369 h 737"/>
                  <a:gd name="T20" fmla="*/ 255 w 1219"/>
                  <a:gd name="T21" fmla="*/ 312 h 737"/>
                  <a:gd name="T22" fmla="*/ 284 w 1219"/>
                  <a:gd name="T23" fmla="*/ 255 h 737"/>
                  <a:gd name="T24" fmla="*/ 255 w 1219"/>
                  <a:gd name="T25" fmla="*/ 199 h 737"/>
                  <a:gd name="T26" fmla="*/ 284 w 1219"/>
                  <a:gd name="T27" fmla="*/ 170 h 737"/>
                  <a:gd name="T28" fmla="*/ 255 w 1219"/>
                  <a:gd name="T29" fmla="*/ 113 h 737"/>
                  <a:gd name="T30" fmla="*/ 340 w 1219"/>
                  <a:gd name="T31" fmla="*/ 0 h 737"/>
                  <a:gd name="T32" fmla="*/ 397 w 1219"/>
                  <a:gd name="T33" fmla="*/ 28 h 737"/>
                  <a:gd name="T34" fmla="*/ 425 w 1219"/>
                  <a:gd name="T35" fmla="*/ 85 h 737"/>
                  <a:gd name="T36" fmla="*/ 510 w 1219"/>
                  <a:gd name="T37" fmla="*/ 113 h 737"/>
                  <a:gd name="T38" fmla="*/ 539 w 1219"/>
                  <a:gd name="T39" fmla="*/ 57 h 737"/>
                  <a:gd name="T40" fmla="*/ 595 w 1219"/>
                  <a:gd name="T41" fmla="*/ 0 h 737"/>
                  <a:gd name="T42" fmla="*/ 709 w 1219"/>
                  <a:gd name="T43" fmla="*/ 0 h 737"/>
                  <a:gd name="T44" fmla="*/ 737 w 1219"/>
                  <a:gd name="T45" fmla="*/ 28 h 737"/>
                  <a:gd name="T46" fmla="*/ 794 w 1219"/>
                  <a:gd name="T47" fmla="*/ 0 h 737"/>
                  <a:gd name="T48" fmla="*/ 1021 w 1219"/>
                  <a:gd name="T49" fmla="*/ 28 h 737"/>
                  <a:gd name="T50" fmla="*/ 1077 w 1219"/>
                  <a:gd name="T51" fmla="*/ 85 h 737"/>
                  <a:gd name="T52" fmla="*/ 1134 w 1219"/>
                  <a:gd name="T53" fmla="*/ 57 h 737"/>
                  <a:gd name="T54" fmla="*/ 1219 w 1219"/>
                  <a:gd name="T55" fmla="*/ 170 h 737"/>
                  <a:gd name="T56" fmla="*/ 1162 w 1219"/>
                  <a:gd name="T57" fmla="*/ 227 h 737"/>
                  <a:gd name="T58" fmla="*/ 1191 w 1219"/>
                  <a:gd name="T59" fmla="*/ 255 h 737"/>
                  <a:gd name="T60" fmla="*/ 1191 w 1219"/>
                  <a:gd name="T61" fmla="*/ 397 h 737"/>
                  <a:gd name="T62" fmla="*/ 1134 w 1219"/>
                  <a:gd name="T63" fmla="*/ 369 h 737"/>
                  <a:gd name="T64" fmla="*/ 1106 w 1219"/>
                  <a:gd name="T65" fmla="*/ 397 h 737"/>
                  <a:gd name="T66" fmla="*/ 1049 w 1219"/>
                  <a:gd name="T67" fmla="*/ 425 h 737"/>
                  <a:gd name="T68" fmla="*/ 1021 w 1219"/>
                  <a:gd name="T69" fmla="*/ 425 h 737"/>
                  <a:gd name="T70" fmla="*/ 1077 w 1219"/>
                  <a:gd name="T71" fmla="*/ 284 h 737"/>
                  <a:gd name="T72" fmla="*/ 879 w 1219"/>
                  <a:gd name="T73" fmla="*/ 227 h 737"/>
                  <a:gd name="T74" fmla="*/ 850 w 1219"/>
                  <a:gd name="T75" fmla="*/ 284 h 737"/>
                  <a:gd name="T76" fmla="*/ 709 w 1219"/>
                  <a:gd name="T77" fmla="*/ 312 h 737"/>
                  <a:gd name="T78" fmla="*/ 624 w 1219"/>
                  <a:gd name="T79" fmla="*/ 397 h 737"/>
                  <a:gd name="T80" fmla="*/ 624 w 1219"/>
                  <a:gd name="T81" fmla="*/ 482 h 737"/>
                  <a:gd name="T82" fmla="*/ 567 w 1219"/>
                  <a:gd name="T83" fmla="*/ 482 h 737"/>
                  <a:gd name="T84" fmla="*/ 510 w 1219"/>
                  <a:gd name="T85" fmla="*/ 454 h 737"/>
                  <a:gd name="T86" fmla="*/ 454 w 1219"/>
                  <a:gd name="T87" fmla="*/ 454 h 737"/>
                  <a:gd name="T88" fmla="*/ 340 w 1219"/>
                  <a:gd name="T89" fmla="*/ 595 h 737"/>
                  <a:gd name="T90" fmla="*/ 340 w 1219"/>
                  <a:gd name="T91" fmla="*/ 510 h 737"/>
                  <a:gd name="T92" fmla="*/ 284 w 1219"/>
                  <a:gd name="T93" fmla="*/ 510 h 737"/>
                  <a:gd name="T94" fmla="*/ 227 w 1219"/>
                  <a:gd name="T95" fmla="*/ 595 h 737"/>
                  <a:gd name="T96" fmla="*/ 119 w 1219"/>
                  <a:gd name="T97" fmla="*/ 646 h 737"/>
                  <a:gd name="T98" fmla="*/ 85 w 1219"/>
                  <a:gd name="T9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19" h="737">
                    <a:moveTo>
                      <a:pt x="85" y="737"/>
                    </a:moveTo>
                    <a:lnTo>
                      <a:pt x="0" y="737"/>
                    </a:lnTo>
                    <a:lnTo>
                      <a:pt x="28" y="539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13" y="482"/>
                    </a:lnTo>
                    <a:lnTo>
                      <a:pt x="198" y="454"/>
                    </a:lnTo>
                    <a:lnTo>
                      <a:pt x="198" y="397"/>
                    </a:lnTo>
                    <a:lnTo>
                      <a:pt x="227" y="397"/>
                    </a:lnTo>
                    <a:lnTo>
                      <a:pt x="284" y="369"/>
                    </a:lnTo>
                    <a:lnTo>
                      <a:pt x="255" y="312"/>
                    </a:lnTo>
                    <a:lnTo>
                      <a:pt x="284" y="255"/>
                    </a:lnTo>
                    <a:lnTo>
                      <a:pt x="255" y="199"/>
                    </a:lnTo>
                    <a:lnTo>
                      <a:pt x="284" y="170"/>
                    </a:lnTo>
                    <a:lnTo>
                      <a:pt x="255" y="113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425" y="85"/>
                    </a:lnTo>
                    <a:lnTo>
                      <a:pt x="510" y="113"/>
                    </a:lnTo>
                    <a:lnTo>
                      <a:pt x="539" y="57"/>
                    </a:lnTo>
                    <a:lnTo>
                      <a:pt x="595" y="0"/>
                    </a:lnTo>
                    <a:lnTo>
                      <a:pt x="709" y="0"/>
                    </a:lnTo>
                    <a:lnTo>
                      <a:pt x="737" y="28"/>
                    </a:lnTo>
                    <a:lnTo>
                      <a:pt x="794" y="0"/>
                    </a:lnTo>
                    <a:lnTo>
                      <a:pt x="1021" y="28"/>
                    </a:lnTo>
                    <a:lnTo>
                      <a:pt x="1077" y="85"/>
                    </a:lnTo>
                    <a:lnTo>
                      <a:pt x="1134" y="57"/>
                    </a:lnTo>
                    <a:lnTo>
                      <a:pt x="1219" y="170"/>
                    </a:lnTo>
                    <a:lnTo>
                      <a:pt x="1162" y="227"/>
                    </a:lnTo>
                    <a:lnTo>
                      <a:pt x="1191" y="255"/>
                    </a:lnTo>
                    <a:lnTo>
                      <a:pt x="1191" y="397"/>
                    </a:lnTo>
                    <a:lnTo>
                      <a:pt x="1134" y="369"/>
                    </a:lnTo>
                    <a:lnTo>
                      <a:pt x="1106" y="397"/>
                    </a:lnTo>
                    <a:lnTo>
                      <a:pt x="1049" y="425"/>
                    </a:lnTo>
                    <a:lnTo>
                      <a:pt x="1021" y="425"/>
                    </a:lnTo>
                    <a:lnTo>
                      <a:pt x="1077" y="284"/>
                    </a:lnTo>
                    <a:lnTo>
                      <a:pt x="879" y="227"/>
                    </a:lnTo>
                    <a:lnTo>
                      <a:pt x="850" y="284"/>
                    </a:lnTo>
                    <a:lnTo>
                      <a:pt x="709" y="312"/>
                    </a:lnTo>
                    <a:lnTo>
                      <a:pt x="624" y="397"/>
                    </a:lnTo>
                    <a:lnTo>
                      <a:pt x="624" y="482"/>
                    </a:lnTo>
                    <a:lnTo>
                      <a:pt x="567" y="482"/>
                    </a:lnTo>
                    <a:lnTo>
                      <a:pt x="510" y="454"/>
                    </a:lnTo>
                    <a:lnTo>
                      <a:pt x="454" y="454"/>
                    </a:lnTo>
                    <a:lnTo>
                      <a:pt x="340" y="595"/>
                    </a:lnTo>
                    <a:lnTo>
                      <a:pt x="340" y="510"/>
                    </a:lnTo>
                    <a:lnTo>
                      <a:pt x="284" y="510"/>
                    </a:lnTo>
                    <a:lnTo>
                      <a:pt x="227" y="595"/>
                    </a:lnTo>
                    <a:lnTo>
                      <a:pt x="119" y="646"/>
                    </a:lnTo>
                    <a:lnTo>
                      <a:pt x="85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3478" y="4486"/>
                <a:ext cx="1502" cy="1162"/>
              </a:xfrm>
              <a:custGeom>
                <a:avLst/>
                <a:gdLst>
                  <a:gd name="T0" fmla="*/ 1134 w 1502"/>
                  <a:gd name="T1" fmla="*/ 1162 h 1162"/>
                  <a:gd name="T2" fmla="*/ 1077 w 1502"/>
                  <a:gd name="T3" fmla="*/ 1105 h 1162"/>
                  <a:gd name="T4" fmla="*/ 935 w 1502"/>
                  <a:gd name="T5" fmla="*/ 1105 h 1162"/>
                  <a:gd name="T6" fmla="*/ 878 w 1502"/>
                  <a:gd name="T7" fmla="*/ 1020 h 1162"/>
                  <a:gd name="T8" fmla="*/ 765 w 1502"/>
                  <a:gd name="T9" fmla="*/ 1049 h 1162"/>
                  <a:gd name="T10" fmla="*/ 595 w 1502"/>
                  <a:gd name="T11" fmla="*/ 992 h 1162"/>
                  <a:gd name="T12" fmla="*/ 567 w 1502"/>
                  <a:gd name="T13" fmla="*/ 907 h 1162"/>
                  <a:gd name="T14" fmla="*/ 510 w 1502"/>
                  <a:gd name="T15" fmla="*/ 907 h 1162"/>
                  <a:gd name="T16" fmla="*/ 453 w 1502"/>
                  <a:gd name="T17" fmla="*/ 935 h 1162"/>
                  <a:gd name="T18" fmla="*/ 396 w 1502"/>
                  <a:gd name="T19" fmla="*/ 907 h 1162"/>
                  <a:gd name="T20" fmla="*/ 340 w 1502"/>
                  <a:gd name="T21" fmla="*/ 992 h 1162"/>
                  <a:gd name="T22" fmla="*/ 283 w 1502"/>
                  <a:gd name="T23" fmla="*/ 963 h 1162"/>
                  <a:gd name="T24" fmla="*/ 255 w 1502"/>
                  <a:gd name="T25" fmla="*/ 878 h 1162"/>
                  <a:gd name="T26" fmla="*/ 283 w 1502"/>
                  <a:gd name="T27" fmla="*/ 822 h 1162"/>
                  <a:gd name="T28" fmla="*/ 255 w 1502"/>
                  <a:gd name="T29" fmla="*/ 793 h 1162"/>
                  <a:gd name="T30" fmla="*/ 113 w 1502"/>
                  <a:gd name="T31" fmla="*/ 793 h 1162"/>
                  <a:gd name="T32" fmla="*/ 56 w 1502"/>
                  <a:gd name="T33" fmla="*/ 708 h 1162"/>
                  <a:gd name="T34" fmla="*/ 0 w 1502"/>
                  <a:gd name="T35" fmla="*/ 708 h 1162"/>
                  <a:gd name="T36" fmla="*/ 28 w 1502"/>
                  <a:gd name="T37" fmla="*/ 652 h 1162"/>
                  <a:gd name="T38" fmla="*/ 113 w 1502"/>
                  <a:gd name="T39" fmla="*/ 652 h 1162"/>
                  <a:gd name="T40" fmla="*/ 141 w 1502"/>
                  <a:gd name="T41" fmla="*/ 567 h 1162"/>
                  <a:gd name="T42" fmla="*/ 113 w 1502"/>
                  <a:gd name="T43" fmla="*/ 538 h 1162"/>
                  <a:gd name="T44" fmla="*/ 141 w 1502"/>
                  <a:gd name="T45" fmla="*/ 510 h 1162"/>
                  <a:gd name="T46" fmla="*/ 85 w 1502"/>
                  <a:gd name="T47" fmla="*/ 453 h 1162"/>
                  <a:gd name="T48" fmla="*/ 113 w 1502"/>
                  <a:gd name="T49" fmla="*/ 425 h 1162"/>
                  <a:gd name="T50" fmla="*/ 283 w 1502"/>
                  <a:gd name="T51" fmla="*/ 453 h 1162"/>
                  <a:gd name="T52" fmla="*/ 396 w 1502"/>
                  <a:gd name="T53" fmla="*/ 396 h 1162"/>
                  <a:gd name="T54" fmla="*/ 425 w 1502"/>
                  <a:gd name="T55" fmla="*/ 311 h 1162"/>
                  <a:gd name="T56" fmla="*/ 510 w 1502"/>
                  <a:gd name="T57" fmla="*/ 198 h 1162"/>
                  <a:gd name="T58" fmla="*/ 538 w 1502"/>
                  <a:gd name="T59" fmla="*/ 85 h 1162"/>
                  <a:gd name="T60" fmla="*/ 623 w 1502"/>
                  <a:gd name="T61" fmla="*/ 85 h 1162"/>
                  <a:gd name="T62" fmla="*/ 652 w 1502"/>
                  <a:gd name="T63" fmla="*/ 170 h 1162"/>
                  <a:gd name="T64" fmla="*/ 963 w 1502"/>
                  <a:gd name="T65" fmla="*/ 226 h 1162"/>
                  <a:gd name="T66" fmla="*/ 1077 w 1502"/>
                  <a:gd name="T67" fmla="*/ 170 h 1162"/>
                  <a:gd name="T68" fmla="*/ 1134 w 1502"/>
                  <a:gd name="T69" fmla="*/ 56 h 1162"/>
                  <a:gd name="T70" fmla="*/ 1275 w 1502"/>
                  <a:gd name="T71" fmla="*/ 85 h 1162"/>
                  <a:gd name="T72" fmla="*/ 1389 w 1502"/>
                  <a:gd name="T73" fmla="*/ 0 h 1162"/>
                  <a:gd name="T74" fmla="*/ 1474 w 1502"/>
                  <a:gd name="T75" fmla="*/ 0 h 1162"/>
                  <a:gd name="T76" fmla="*/ 1502 w 1502"/>
                  <a:gd name="T77" fmla="*/ 113 h 1162"/>
                  <a:gd name="T78" fmla="*/ 1445 w 1502"/>
                  <a:gd name="T79" fmla="*/ 255 h 1162"/>
                  <a:gd name="T80" fmla="*/ 1389 w 1502"/>
                  <a:gd name="T81" fmla="*/ 255 h 1162"/>
                  <a:gd name="T82" fmla="*/ 1360 w 1502"/>
                  <a:gd name="T83" fmla="*/ 311 h 1162"/>
                  <a:gd name="T84" fmla="*/ 1389 w 1502"/>
                  <a:gd name="T85" fmla="*/ 396 h 1162"/>
                  <a:gd name="T86" fmla="*/ 1247 w 1502"/>
                  <a:gd name="T87" fmla="*/ 453 h 1162"/>
                  <a:gd name="T88" fmla="*/ 1247 w 1502"/>
                  <a:gd name="T89" fmla="*/ 708 h 1162"/>
                  <a:gd name="T90" fmla="*/ 1304 w 1502"/>
                  <a:gd name="T91" fmla="*/ 963 h 1162"/>
                  <a:gd name="T92" fmla="*/ 1247 w 1502"/>
                  <a:gd name="T93" fmla="*/ 1020 h 1162"/>
                  <a:gd name="T94" fmla="*/ 1247 w 1502"/>
                  <a:gd name="T95" fmla="*/ 1077 h 1162"/>
                  <a:gd name="T96" fmla="*/ 1134 w 1502"/>
                  <a:gd name="T97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02" h="1162">
                    <a:moveTo>
                      <a:pt x="1134" y="1162"/>
                    </a:moveTo>
                    <a:lnTo>
                      <a:pt x="1077" y="1105"/>
                    </a:lnTo>
                    <a:lnTo>
                      <a:pt x="935" y="1105"/>
                    </a:lnTo>
                    <a:lnTo>
                      <a:pt x="878" y="1020"/>
                    </a:lnTo>
                    <a:lnTo>
                      <a:pt x="765" y="1049"/>
                    </a:lnTo>
                    <a:lnTo>
                      <a:pt x="595" y="992"/>
                    </a:lnTo>
                    <a:lnTo>
                      <a:pt x="567" y="907"/>
                    </a:lnTo>
                    <a:lnTo>
                      <a:pt x="510" y="907"/>
                    </a:lnTo>
                    <a:lnTo>
                      <a:pt x="453" y="935"/>
                    </a:lnTo>
                    <a:lnTo>
                      <a:pt x="396" y="907"/>
                    </a:lnTo>
                    <a:lnTo>
                      <a:pt x="340" y="992"/>
                    </a:lnTo>
                    <a:lnTo>
                      <a:pt x="283" y="963"/>
                    </a:lnTo>
                    <a:lnTo>
                      <a:pt x="255" y="878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113" y="793"/>
                    </a:lnTo>
                    <a:lnTo>
                      <a:pt x="56" y="708"/>
                    </a:lnTo>
                    <a:lnTo>
                      <a:pt x="0" y="708"/>
                    </a:lnTo>
                    <a:lnTo>
                      <a:pt x="28" y="652"/>
                    </a:lnTo>
                    <a:lnTo>
                      <a:pt x="113" y="652"/>
                    </a:lnTo>
                    <a:lnTo>
                      <a:pt x="141" y="567"/>
                    </a:lnTo>
                    <a:lnTo>
                      <a:pt x="113" y="538"/>
                    </a:lnTo>
                    <a:lnTo>
                      <a:pt x="141" y="510"/>
                    </a:lnTo>
                    <a:lnTo>
                      <a:pt x="85" y="453"/>
                    </a:lnTo>
                    <a:lnTo>
                      <a:pt x="113" y="425"/>
                    </a:lnTo>
                    <a:lnTo>
                      <a:pt x="283" y="453"/>
                    </a:lnTo>
                    <a:lnTo>
                      <a:pt x="396" y="396"/>
                    </a:lnTo>
                    <a:lnTo>
                      <a:pt x="425" y="311"/>
                    </a:lnTo>
                    <a:lnTo>
                      <a:pt x="510" y="198"/>
                    </a:lnTo>
                    <a:lnTo>
                      <a:pt x="538" y="85"/>
                    </a:lnTo>
                    <a:lnTo>
                      <a:pt x="623" y="85"/>
                    </a:lnTo>
                    <a:lnTo>
                      <a:pt x="652" y="170"/>
                    </a:lnTo>
                    <a:lnTo>
                      <a:pt x="963" y="226"/>
                    </a:lnTo>
                    <a:lnTo>
                      <a:pt x="1077" y="170"/>
                    </a:lnTo>
                    <a:lnTo>
                      <a:pt x="1134" y="56"/>
                    </a:lnTo>
                    <a:lnTo>
                      <a:pt x="1275" y="85"/>
                    </a:lnTo>
                    <a:lnTo>
                      <a:pt x="1389" y="0"/>
                    </a:lnTo>
                    <a:lnTo>
                      <a:pt x="1474" y="0"/>
                    </a:lnTo>
                    <a:lnTo>
                      <a:pt x="1502" y="113"/>
                    </a:lnTo>
                    <a:lnTo>
                      <a:pt x="1445" y="255"/>
                    </a:lnTo>
                    <a:lnTo>
                      <a:pt x="1389" y="255"/>
                    </a:lnTo>
                    <a:lnTo>
                      <a:pt x="1360" y="311"/>
                    </a:lnTo>
                    <a:lnTo>
                      <a:pt x="1389" y="396"/>
                    </a:lnTo>
                    <a:lnTo>
                      <a:pt x="1247" y="453"/>
                    </a:lnTo>
                    <a:lnTo>
                      <a:pt x="1247" y="708"/>
                    </a:lnTo>
                    <a:lnTo>
                      <a:pt x="1304" y="963"/>
                    </a:lnTo>
                    <a:lnTo>
                      <a:pt x="1247" y="1020"/>
                    </a:lnTo>
                    <a:lnTo>
                      <a:pt x="1247" y="1077"/>
                    </a:lnTo>
                    <a:lnTo>
                      <a:pt x="1134" y="11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2388308" y="777180"/>
              <a:ext cx="5860916" cy="10904728"/>
              <a:chOff x="2388308" y="777180"/>
              <a:chExt cx="5860916" cy="10904728"/>
            </a:xfrm>
          </p:grpSpPr>
          <p:sp>
            <p:nvSpPr>
              <p:cNvPr id="55" name="正方形/長方形 54"/>
              <p:cNvSpPr/>
              <p:nvPr/>
            </p:nvSpPr>
            <p:spPr>
              <a:xfrm>
                <a:off x="6350953" y="7925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54599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鶴岡市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422494" y="64125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寒河江市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735733" y="11374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米沢市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7177089" y="49164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尾花沢市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4314251" y="6177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西川町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235346" y="5545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村山市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6110402" y="48530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大石田町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144212" y="49400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大蔵村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168869" y="10447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飯豊町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980814" y="38782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庄内町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3609224" y="777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遊佐町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2388308" y="9747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4735733" y="3818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戸沢村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7506713" y="32794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最上町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6275388" y="397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舟形町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7066591" y="6331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東根市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837581" y="192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酒田市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162806" y="3252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6079332" y="90570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上山市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309040" y="7640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山辺町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4351735" y="7553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2908671" y="31336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三川町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467343" y="83384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白鷹町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4030308" y="102667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420295" y="101122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高畠町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5177631" y="2825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鮭川村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5327322" y="15356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真室川町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6480891" y="21265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3844161" y="8859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長井市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924644" y="9253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南陽市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360740" y="6863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大江町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878933" y="60914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河北町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5714605" y="71508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中山町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6621444" y="69931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天童市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403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279400"/>
            <a:ext cx="7470775" cy="12242800"/>
            <a:chOff x="1200150" y="279400"/>
            <a:chExt cx="7470775" cy="12242800"/>
          </a:xfrm>
        </p:grpSpPr>
        <p:grpSp>
          <p:nvGrpSpPr>
            <p:cNvPr id="16701" name="Group 317"/>
            <p:cNvGrpSpPr>
              <a:grpSpLocks/>
            </p:cNvGrpSpPr>
            <p:nvPr/>
          </p:nvGrpSpPr>
          <p:grpSpPr bwMode="auto">
            <a:xfrm>
              <a:off x="1200150" y="279400"/>
              <a:ext cx="7470775" cy="12242800"/>
              <a:chOff x="756" y="176"/>
              <a:chExt cx="4706" cy="7712"/>
            </a:xfrm>
          </p:grpSpPr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756" y="1877"/>
                <a:ext cx="2041" cy="2835"/>
              </a:xfrm>
              <a:custGeom>
                <a:avLst/>
                <a:gdLst>
                  <a:gd name="T0" fmla="*/ 1417 w 2041"/>
                  <a:gd name="T1" fmla="*/ 2835 h 2835"/>
                  <a:gd name="T2" fmla="*/ 1474 w 2041"/>
                  <a:gd name="T3" fmla="*/ 2779 h 2835"/>
                  <a:gd name="T4" fmla="*/ 1531 w 2041"/>
                  <a:gd name="T5" fmla="*/ 2722 h 2835"/>
                  <a:gd name="T6" fmla="*/ 1588 w 2041"/>
                  <a:gd name="T7" fmla="*/ 2609 h 2835"/>
                  <a:gd name="T8" fmla="*/ 1644 w 2041"/>
                  <a:gd name="T9" fmla="*/ 2212 h 2835"/>
                  <a:gd name="T10" fmla="*/ 1701 w 2041"/>
                  <a:gd name="T11" fmla="*/ 1871 h 2835"/>
                  <a:gd name="T12" fmla="*/ 1644 w 2041"/>
                  <a:gd name="T13" fmla="*/ 1815 h 2835"/>
                  <a:gd name="T14" fmla="*/ 1701 w 2041"/>
                  <a:gd name="T15" fmla="*/ 1758 h 2835"/>
                  <a:gd name="T16" fmla="*/ 1814 w 2041"/>
                  <a:gd name="T17" fmla="*/ 1701 h 2835"/>
                  <a:gd name="T18" fmla="*/ 1928 w 2041"/>
                  <a:gd name="T19" fmla="*/ 1645 h 2835"/>
                  <a:gd name="T20" fmla="*/ 2041 w 2041"/>
                  <a:gd name="T21" fmla="*/ 1588 h 2835"/>
                  <a:gd name="T22" fmla="*/ 1928 w 2041"/>
                  <a:gd name="T23" fmla="*/ 1304 h 2835"/>
                  <a:gd name="T24" fmla="*/ 1701 w 2041"/>
                  <a:gd name="T25" fmla="*/ 397 h 2835"/>
                  <a:gd name="T26" fmla="*/ 1644 w 2041"/>
                  <a:gd name="T27" fmla="*/ 284 h 2835"/>
                  <a:gd name="T28" fmla="*/ 1588 w 2041"/>
                  <a:gd name="T29" fmla="*/ 227 h 2835"/>
                  <a:gd name="T30" fmla="*/ 1531 w 2041"/>
                  <a:gd name="T31" fmla="*/ 114 h 2835"/>
                  <a:gd name="T32" fmla="*/ 1417 w 2041"/>
                  <a:gd name="T33" fmla="*/ 57 h 2835"/>
                  <a:gd name="T34" fmla="*/ 1361 w 2041"/>
                  <a:gd name="T35" fmla="*/ 0 h 2835"/>
                  <a:gd name="T36" fmla="*/ 1361 w 2041"/>
                  <a:gd name="T37" fmla="*/ 170 h 2835"/>
                  <a:gd name="T38" fmla="*/ 1474 w 2041"/>
                  <a:gd name="T39" fmla="*/ 284 h 2835"/>
                  <a:gd name="T40" fmla="*/ 1417 w 2041"/>
                  <a:gd name="T41" fmla="*/ 341 h 2835"/>
                  <a:gd name="T42" fmla="*/ 1361 w 2041"/>
                  <a:gd name="T43" fmla="*/ 454 h 2835"/>
                  <a:gd name="T44" fmla="*/ 1304 w 2041"/>
                  <a:gd name="T45" fmla="*/ 284 h 2835"/>
                  <a:gd name="T46" fmla="*/ 1191 w 2041"/>
                  <a:gd name="T47" fmla="*/ 227 h 2835"/>
                  <a:gd name="T48" fmla="*/ 1134 w 2041"/>
                  <a:gd name="T49" fmla="*/ 170 h 2835"/>
                  <a:gd name="T50" fmla="*/ 1191 w 2041"/>
                  <a:gd name="T51" fmla="*/ 114 h 2835"/>
                  <a:gd name="T52" fmla="*/ 850 w 2041"/>
                  <a:gd name="T53" fmla="*/ 284 h 2835"/>
                  <a:gd name="T54" fmla="*/ 794 w 2041"/>
                  <a:gd name="T55" fmla="*/ 341 h 2835"/>
                  <a:gd name="T56" fmla="*/ 680 w 2041"/>
                  <a:gd name="T57" fmla="*/ 397 h 2835"/>
                  <a:gd name="T58" fmla="*/ 624 w 2041"/>
                  <a:gd name="T59" fmla="*/ 511 h 2835"/>
                  <a:gd name="T60" fmla="*/ 567 w 2041"/>
                  <a:gd name="T61" fmla="*/ 567 h 2835"/>
                  <a:gd name="T62" fmla="*/ 510 w 2041"/>
                  <a:gd name="T63" fmla="*/ 624 h 2835"/>
                  <a:gd name="T64" fmla="*/ 454 w 2041"/>
                  <a:gd name="T65" fmla="*/ 681 h 2835"/>
                  <a:gd name="T66" fmla="*/ 397 w 2041"/>
                  <a:gd name="T67" fmla="*/ 737 h 2835"/>
                  <a:gd name="T68" fmla="*/ 283 w 2041"/>
                  <a:gd name="T69" fmla="*/ 851 h 2835"/>
                  <a:gd name="T70" fmla="*/ 227 w 2041"/>
                  <a:gd name="T71" fmla="*/ 964 h 2835"/>
                  <a:gd name="T72" fmla="*/ 170 w 2041"/>
                  <a:gd name="T73" fmla="*/ 1078 h 2835"/>
                  <a:gd name="T74" fmla="*/ 113 w 2041"/>
                  <a:gd name="T75" fmla="*/ 1191 h 2835"/>
                  <a:gd name="T76" fmla="*/ 57 w 2041"/>
                  <a:gd name="T77" fmla="*/ 1304 h 2835"/>
                  <a:gd name="T78" fmla="*/ 0 w 2041"/>
                  <a:gd name="T79" fmla="*/ 1588 h 2835"/>
                  <a:gd name="T80" fmla="*/ 113 w 2041"/>
                  <a:gd name="T81" fmla="*/ 1645 h 2835"/>
                  <a:gd name="T82" fmla="*/ 170 w 2041"/>
                  <a:gd name="T83" fmla="*/ 1701 h 2835"/>
                  <a:gd name="T84" fmla="*/ 340 w 2041"/>
                  <a:gd name="T85" fmla="*/ 1758 h 2835"/>
                  <a:gd name="T86" fmla="*/ 624 w 2041"/>
                  <a:gd name="T87" fmla="*/ 1815 h 2835"/>
                  <a:gd name="T88" fmla="*/ 680 w 2041"/>
                  <a:gd name="T89" fmla="*/ 2268 h 2835"/>
                  <a:gd name="T90" fmla="*/ 624 w 2041"/>
                  <a:gd name="T91" fmla="*/ 2382 h 2835"/>
                  <a:gd name="T92" fmla="*/ 680 w 2041"/>
                  <a:gd name="T93" fmla="*/ 2439 h 2835"/>
                  <a:gd name="T94" fmla="*/ 737 w 2041"/>
                  <a:gd name="T95" fmla="*/ 2495 h 2835"/>
                  <a:gd name="T96" fmla="*/ 794 w 2041"/>
                  <a:gd name="T97" fmla="*/ 2552 h 2835"/>
                  <a:gd name="T98" fmla="*/ 850 w 2041"/>
                  <a:gd name="T99" fmla="*/ 2609 h 2835"/>
                  <a:gd name="T100" fmla="*/ 1191 w 2041"/>
                  <a:gd name="T101" fmla="*/ 2665 h 2835"/>
                  <a:gd name="T102" fmla="*/ 1304 w 2041"/>
                  <a:gd name="T103" fmla="*/ 2665 h 2835"/>
                  <a:gd name="T104" fmla="*/ 1361 w 2041"/>
                  <a:gd name="T105" fmla="*/ 2779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1" h="2835">
                    <a:moveTo>
                      <a:pt x="1361" y="2835"/>
                    </a:moveTo>
                    <a:lnTo>
                      <a:pt x="1417" y="2835"/>
                    </a:lnTo>
                    <a:lnTo>
                      <a:pt x="1417" y="2779"/>
                    </a:lnTo>
                    <a:lnTo>
                      <a:pt x="1474" y="2779"/>
                    </a:lnTo>
                    <a:lnTo>
                      <a:pt x="1474" y="2722"/>
                    </a:lnTo>
                    <a:lnTo>
                      <a:pt x="1531" y="2722"/>
                    </a:lnTo>
                    <a:lnTo>
                      <a:pt x="1531" y="2609"/>
                    </a:lnTo>
                    <a:lnTo>
                      <a:pt x="1588" y="2609"/>
                    </a:lnTo>
                    <a:lnTo>
                      <a:pt x="1588" y="2212"/>
                    </a:lnTo>
                    <a:lnTo>
                      <a:pt x="1644" y="2212"/>
                    </a:lnTo>
                    <a:lnTo>
                      <a:pt x="1644" y="1871"/>
                    </a:lnTo>
                    <a:lnTo>
                      <a:pt x="1701" y="1871"/>
                    </a:lnTo>
                    <a:lnTo>
                      <a:pt x="1701" y="1815"/>
                    </a:lnTo>
                    <a:lnTo>
                      <a:pt x="1644" y="1815"/>
                    </a:lnTo>
                    <a:lnTo>
                      <a:pt x="1644" y="1758"/>
                    </a:lnTo>
                    <a:lnTo>
                      <a:pt x="1701" y="1758"/>
                    </a:lnTo>
                    <a:lnTo>
                      <a:pt x="1701" y="1701"/>
                    </a:lnTo>
                    <a:lnTo>
                      <a:pt x="1814" y="1701"/>
                    </a:lnTo>
                    <a:lnTo>
                      <a:pt x="1814" y="1645"/>
                    </a:lnTo>
                    <a:lnTo>
                      <a:pt x="1928" y="1645"/>
                    </a:lnTo>
                    <a:lnTo>
                      <a:pt x="1928" y="1588"/>
                    </a:lnTo>
                    <a:lnTo>
                      <a:pt x="2041" y="1588"/>
                    </a:lnTo>
                    <a:lnTo>
                      <a:pt x="2041" y="1304"/>
                    </a:lnTo>
                    <a:lnTo>
                      <a:pt x="1928" y="1304"/>
                    </a:lnTo>
                    <a:lnTo>
                      <a:pt x="1928" y="397"/>
                    </a:lnTo>
                    <a:lnTo>
                      <a:pt x="1701" y="397"/>
                    </a:lnTo>
                    <a:lnTo>
                      <a:pt x="1701" y="284"/>
                    </a:lnTo>
                    <a:lnTo>
                      <a:pt x="1644" y="284"/>
                    </a:lnTo>
                    <a:lnTo>
                      <a:pt x="1644" y="227"/>
                    </a:lnTo>
                    <a:lnTo>
                      <a:pt x="1588" y="227"/>
                    </a:lnTo>
                    <a:lnTo>
                      <a:pt x="1588" y="114"/>
                    </a:lnTo>
                    <a:lnTo>
                      <a:pt x="1531" y="114"/>
                    </a:lnTo>
                    <a:lnTo>
                      <a:pt x="1531" y="57"/>
                    </a:lnTo>
                    <a:lnTo>
                      <a:pt x="1417" y="57"/>
                    </a:lnTo>
                    <a:lnTo>
                      <a:pt x="1417" y="0"/>
                    </a:lnTo>
                    <a:lnTo>
                      <a:pt x="1361" y="0"/>
                    </a:lnTo>
                    <a:lnTo>
                      <a:pt x="1361" y="114"/>
                    </a:lnTo>
                    <a:lnTo>
                      <a:pt x="1361" y="170"/>
                    </a:lnTo>
                    <a:lnTo>
                      <a:pt x="1481" y="173"/>
                    </a:lnTo>
                    <a:lnTo>
                      <a:pt x="1474" y="284"/>
                    </a:lnTo>
                    <a:lnTo>
                      <a:pt x="1417" y="284"/>
                    </a:lnTo>
                    <a:lnTo>
                      <a:pt x="1417" y="341"/>
                    </a:lnTo>
                    <a:lnTo>
                      <a:pt x="1361" y="341"/>
                    </a:lnTo>
                    <a:lnTo>
                      <a:pt x="1361" y="454"/>
                    </a:lnTo>
                    <a:lnTo>
                      <a:pt x="1304" y="454"/>
                    </a:lnTo>
                    <a:lnTo>
                      <a:pt x="1304" y="284"/>
                    </a:lnTo>
                    <a:lnTo>
                      <a:pt x="1191" y="284"/>
                    </a:lnTo>
                    <a:lnTo>
                      <a:pt x="1191" y="227"/>
                    </a:lnTo>
                    <a:lnTo>
                      <a:pt x="1134" y="227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114"/>
                    </a:lnTo>
                    <a:lnTo>
                      <a:pt x="850" y="114"/>
                    </a:lnTo>
                    <a:lnTo>
                      <a:pt x="850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680" y="341"/>
                    </a:lnTo>
                    <a:lnTo>
                      <a:pt x="680" y="397"/>
                    </a:lnTo>
                    <a:lnTo>
                      <a:pt x="624" y="397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397" y="681"/>
                    </a:lnTo>
                    <a:lnTo>
                      <a:pt x="397" y="737"/>
                    </a:lnTo>
                    <a:lnTo>
                      <a:pt x="283" y="737"/>
                    </a:lnTo>
                    <a:lnTo>
                      <a:pt x="283" y="851"/>
                    </a:lnTo>
                    <a:lnTo>
                      <a:pt x="227" y="851"/>
                    </a:lnTo>
                    <a:lnTo>
                      <a:pt x="227" y="964"/>
                    </a:lnTo>
                    <a:lnTo>
                      <a:pt x="170" y="964"/>
                    </a:lnTo>
                    <a:lnTo>
                      <a:pt x="170" y="1078"/>
                    </a:lnTo>
                    <a:lnTo>
                      <a:pt x="113" y="1078"/>
                    </a:lnTo>
                    <a:lnTo>
                      <a:pt x="113" y="1191"/>
                    </a:lnTo>
                    <a:lnTo>
                      <a:pt x="57" y="1191"/>
                    </a:lnTo>
                    <a:lnTo>
                      <a:pt x="57" y="1304"/>
                    </a:lnTo>
                    <a:lnTo>
                      <a:pt x="0" y="1304"/>
                    </a:lnTo>
                    <a:lnTo>
                      <a:pt x="0" y="1588"/>
                    </a:lnTo>
                    <a:lnTo>
                      <a:pt x="113" y="1588"/>
                    </a:lnTo>
                    <a:lnTo>
                      <a:pt x="113" y="1645"/>
                    </a:lnTo>
                    <a:lnTo>
                      <a:pt x="170" y="1645"/>
                    </a:lnTo>
                    <a:lnTo>
                      <a:pt x="170" y="1701"/>
                    </a:lnTo>
                    <a:lnTo>
                      <a:pt x="340" y="1701"/>
                    </a:lnTo>
                    <a:lnTo>
                      <a:pt x="340" y="1758"/>
                    </a:lnTo>
                    <a:lnTo>
                      <a:pt x="624" y="1758"/>
                    </a:lnTo>
                    <a:lnTo>
                      <a:pt x="624" y="1815"/>
                    </a:lnTo>
                    <a:lnTo>
                      <a:pt x="680" y="1815"/>
                    </a:lnTo>
                    <a:lnTo>
                      <a:pt x="680" y="2268"/>
                    </a:lnTo>
                    <a:lnTo>
                      <a:pt x="624" y="2268"/>
                    </a:lnTo>
                    <a:lnTo>
                      <a:pt x="624" y="2382"/>
                    </a:lnTo>
                    <a:lnTo>
                      <a:pt x="680" y="2382"/>
                    </a:lnTo>
                    <a:lnTo>
                      <a:pt x="680" y="2439"/>
                    </a:lnTo>
                    <a:lnTo>
                      <a:pt x="737" y="2439"/>
                    </a:lnTo>
                    <a:lnTo>
                      <a:pt x="737" y="2495"/>
                    </a:lnTo>
                    <a:lnTo>
                      <a:pt x="794" y="2495"/>
                    </a:lnTo>
                    <a:lnTo>
                      <a:pt x="794" y="2552"/>
                    </a:lnTo>
                    <a:lnTo>
                      <a:pt x="850" y="2552"/>
                    </a:lnTo>
                    <a:lnTo>
                      <a:pt x="850" y="2609"/>
                    </a:lnTo>
                    <a:lnTo>
                      <a:pt x="1191" y="2609"/>
                    </a:lnTo>
                    <a:lnTo>
                      <a:pt x="1191" y="2665"/>
                    </a:lnTo>
                    <a:lnTo>
                      <a:pt x="1247" y="2665"/>
                    </a:lnTo>
                    <a:lnTo>
                      <a:pt x="1304" y="2665"/>
                    </a:lnTo>
                    <a:lnTo>
                      <a:pt x="1304" y="2779"/>
                    </a:lnTo>
                    <a:lnTo>
                      <a:pt x="1361" y="2779"/>
                    </a:lnTo>
                    <a:lnTo>
                      <a:pt x="1361" y="28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1890" y="1821"/>
                <a:ext cx="340" cy="510"/>
              </a:xfrm>
              <a:custGeom>
                <a:avLst/>
                <a:gdLst>
                  <a:gd name="T0" fmla="*/ 227 w 340"/>
                  <a:gd name="T1" fmla="*/ 56 h 510"/>
                  <a:gd name="T2" fmla="*/ 113 w 340"/>
                  <a:gd name="T3" fmla="*/ 56 h 510"/>
                  <a:gd name="T4" fmla="*/ 113 w 340"/>
                  <a:gd name="T5" fmla="*/ 0 h 510"/>
                  <a:gd name="T6" fmla="*/ 0 w 340"/>
                  <a:gd name="T7" fmla="*/ 0 h 510"/>
                  <a:gd name="T8" fmla="*/ 0 w 340"/>
                  <a:gd name="T9" fmla="*/ 113 h 510"/>
                  <a:gd name="T10" fmla="*/ 57 w 340"/>
                  <a:gd name="T11" fmla="*/ 113 h 510"/>
                  <a:gd name="T12" fmla="*/ 57 w 340"/>
                  <a:gd name="T13" fmla="*/ 226 h 510"/>
                  <a:gd name="T14" fmla="*/ 0 w 340"/>
                  <a:gd name="T15" fmla="*/ 226 h 510"/>
                  <a:gd name="T16" fmla="*/ 0 w 340"/>
                  <a:gd name="T17" fmla="*/ 283 h 510"/>
                  <a:gd name="T18" fmla="*/ 57 w 340"/>
                  <a:gd name="T19" fmla="*/ 283 h 510"/>
                  <a:gd name="T20" fmla="*/ 57 w 340"/>
                  <a:gd name="T21" fmla="*/ 340 h 510"/>
                  <a:gd name="T22" fmla="*/ 170 w 340"/>
                  <a:gd name="T23" fmla="*/ 340 h 510"/>
                  <a:gd name="T24" fmla="*/ 170 w 340"/>
                  <a:gd name="T25" fmla="*/ 510 h 510"/>
                  <a:gd name="T26" fmla="*/ 227 w 340"/>
                  <a:gd name="T27" fmla="*/ 510 h 510"/>
                  <a:gd name="T28" fmla="*/ 227 w 340"/>
                  <a:gd name="T29" fmla="*/ 397 h 510"/>
                  <a:gd name="T30" fmla="*/ 283 w 340"/>
                  <a:gd name="T31" fmla="*/ 397 h 510"/>
                  <a:gd name="T32" fmla="*/ 283 w 340"/>
                  <a:gd name="T33" fmla="*/ 340 h 510"/>
                  <a:gd name="T34" fmla="*/ 340 w 340"/>
                  <a:gd name="T35" fmla="*/ 340 h 510"/>
                  <a:gd name="T36" fmla="*/ 340 w 340"/>
                  <a:gd name="T37" fmla="*/ 226 h 510"/>
                  <a:gd name="T38" fmla="*/ 227 w 340"/>
                  <a:gd name="T39" fmla="*/ 226 h 510"/>
                  <a:gd name="T40" fmla="*/ 227 w 340"/>
                  <a:gd name="T41" fmla="*/ 56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510">
                    <a:moveTo>
                      <a:pt x="227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227" y="226"/>
                    </a:lnTo>
                    <a:lnTo>
                      <a:pt x="22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060" y="1594"/>
                <a:ext cx="1134" cy="1928"/>
              </a:xfrm>
              <a:custGeom>
                <a:avLst/>
                <a:gdLst>
                  <a:gd name="T0" fmla="*/ 737 w 1134"/>
                  <a:gd name="T1" fmla="*/ 1587 h 1928"/>
                  <a:gd name="T2" fmla="*/ 624 w 1134"/>
                  <a:gd name="T3" fmla="*/ 680 h 1928"/>
                  <a:gd name="T4" fmla="*/ 397 w 1134"/>
                  <a:gd name="T5" fmla="*/ 567 h 1928"/>
                  <a:gd name="T6" fmla="*/ 340 w 1134"/>
                  <a:gd name="T7" fmla="*/ 510 h 1928"/>
                  <a:gd name="T8" fmla="*/ 284 w 1134"/>
                  <a:gd name="T9" fmla="*/ 397 h 1928"/>
                  <a:gd name="T10" fmla="*/ 227 w 1134"/>
                  <a:gd name="T11" fmla="*/ 340 h 1928"/>
                  <a:gd name="T12" fmla="*/ 113 w 1134"/>
                  <a:gd name="T13" fmla="*/ 283 h 1928"/>
                  <a:gd name="T14" fmla="*/ 0 w 1134"/>
                  <a:gd name="T15" fmla="*/ 113 h 1928"/>
                  <a:gd name="T16" fmla="*/ 57 w 1134"/>
                  <a:gd name="T17" fmla="*/ 170 h 1928"/>
                  <a:gd name="T18" fmla="*/ 170 w 1134"/>
                  <a:gd name="T19" fmla="*/ 57 h 1928"/>
                  <a:gd name="T20" fmla="*/ 227 w 1134"/>
                  <a:gd name="T21" fmla="*/ 0 h 1928"/>
                  <a:gd name="T22" fmla="*/ 340 w 1134"/>
                  <a:gd name="T23" fmla="*/ 0 h 1928"/>
                  <a:gd name="T24" fmla="*/ 397 w 1134"/>
                  <a:gd name="T25" fmla="*/ 57 h 1928"/>
                  <a:gd name="T26" fmla="*/ 340 w 1134"/>
                  <a:gd name="T27" fmla="*/ 113 h 1928"/>
                  <a:gd name="T28" fmla="*/ 397 w 1134"/>
                  <a:gd name="T29" fmla="*/ 170 h 1928"/>
                  <a:gd name="T30" fmla="*/ 510 w 1134"/>
                  <a:gd name="T31" fmla="*/ 283 h 1928"/>
                  <a:gd name="T32" fmla="*/ 567 w 1134"/>
                  <a:gd name="T33" fmla="*/ 340 h 1928"/>
                  <a:gd name="T34" fmla="*/ 624 w 1134"/>
                  <a:gd name="T35" fmla="*/ 397 h 1928"/>
                  <a:gd name="T36" fmla="*/ 737 w 1134"/>
                  <a:gd name="T37" fmla="*/ 453 h 1928"/>
                  <a:gd name="T38" fmla="*/ 794 w 1134"/>
                  <a:gd name="T39" fmla="*/ 510 h 1928"/>
                  <a:gd name="T40" fmla="*/ 851 w 1134"/>
                  <a:gd name="T41" fmla="*/ 737 h 1928"/>
                  <a:gd name="T42" fmla="*/ 794 w 1134"/>
                  <a:gd name="T43" fmla="*/ 964 h 1928"/>
                  <a:gd name="T44" fmla="*/ 851 w 1134"/>
                  <a:gd name="T45" fmla="*/ 1020 h 1928"/>
                  <a:gd name="T46" fmla="*/ 794 w 1134"/>
                  <a:gd name="T47" fmla="*/ 1077 h 1928"/>
                  <a:gd name="T48" fmla="*/ 851 w 1134"/>
                  <a:gd name="T49" fmla="*/ 1191 h 1928"/>
                  <a:gd name="T50" fmla="*/ 907 w 1134"/>
                  <a:gd name="T51" fmla="*/ 1247 h 1928"/>
                  <a:gd name="T52" fmla="*/ 964 w 1134"/>
                  <a:gd name="T53" fmla="*/ 1304 h 1928"/>
                  <a:gd name="T54" fmla="*/ 1021 w 1134"/>
                  <a:gd name="T55" fmla="*/ 1361 h 1928"/>
                  <a:gd name="T56" fmla="*/ 1134 w 1134"/>
                  <a:gd name="T57" fmla="*/ 1417 h 1928"/>
                  <a:gd name="T58" fmla="*/ 1077 w 1134"/>
                  <a:gd name="T59" fmla="*/ 1474 h 1928"/>
                  <a:gd name="T60" fmla="*/ 1134 w 1134"/>
                  <a:gd name="T61" fmla="*/ 1587 h 1928"/>
                  <a:gd name="T62" fmla="*/ 1077 w 1134"/>
                  <a:gd name="T63" fmla="*/ 1701 h 1928"/>
                  <a:gd name="T64" fmla="*/ 1021 w 1134"/>
                  <a:gd name="T65" fmla="*/ 1758 h 1928"/>
                  <a:gd name="T66" fmla="*/ 964 w 1134"/>
                  <a:gd name="T67" fmla="*/ 1814 h 1928"/>
                  <a:gd name="T68" fmla="*/ 907 w 1134"/>
                  <a:gd name="T69" fmla="*/ 1871 h 1928"/>
                  <a:gd name="T70" fmla="*/ 794 w 1134"/>
                  <a:gd name="T71" fmla="*/ 1928 h 1928"/>
                  <a:gd name="T72" fmla="*/ 737 w 1134"/>
                  <a:gd name="T73" fmla="*/ 1871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4" h="1928">
                    <a:moveTo>
                      <a:pt x="737" y="1871"/>
                    </a:moveTo>
                    <a:lnTo>
                      <a:pt x="737" y="1587"/>
                    </a:lnTo>
                    <a:lnTo>
                      <a:pt x="624" y="1587"/>
                    </a:lnTo>
                    <a:lnTo>
                      <a:pt x="624" y="680"/>
                    </a:lnTo>
                    <a:lnTo>
                      <a:pt x="397" y="68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4" y="51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510" y="283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453"/>
                    </a:lnTo>
                    <a:lnTo>
                      <a:pt x="737" y="453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794" y="737"/>
                    </a:lnTo>
                    <a:lnTo>
                      <a:pt x="851" y="737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1020"/>
                    </a:lnTo>
                    <a:lnTo>
                      <a:pt x="851" y="1020"/>
                    </a:lnTo>
                    <a:lnTo>
                      <a:pt x="851" y="1077"/>
                    </a:lnTo>
                    <a:lnTo>
                      <a:pt x="794" y="1077"/>
                    </a:lnTo>
                    <a:lnTo>
                      <a:pt x="794" y="1191"/>
                    </a:lnTo>
                    <a:lnTo>
                      <a:pt x="851" y="1191"/>
                    </a:lnTo>
                    <a:lnTo>
                      <a:pt x="851" y="1247"/>
                    </a:lnTo>
                    <a:lnTo>
                      <a:pt x="907" y="1247"/>
                    </a:lnTo>
                    <a:lnTo>
                      <a:pt x="907" y="1304"/>
                    </a:lnTo>
                    <a:lnTo>
                      <a:pt x="964" y="1304"/>
                    </a:lnTo>
                    <a:lnTo>
                      <a:pt x="964" y="1361"/>
                    </a:lnTo>
                    <a:lnTo>
                      <a:pt x="1021" y="1361"/>
                    </a:lnTo>
                    <a:lnTo>
                      <a:pt x="1021" y="1417"/>
                    </a:lnTo>
                    <a:lnTo>
                      <a:pt x="1134" y="1417"/>
                    </a:lnTo>
                    <a:lnTo>
                      <a:pt x="1134" y="1474"/>
                    </a:lnTo>
                    <a:lnTo>
                      <a:pt x="1077" y="1474"/>
                    </a:lnTo>
                    <a:lnTo>
                      <a:pt x="1077" y="1587"/>
                    </a:lnTo>
                    <a:lnTo>
                      <a:pt x="1134" y="1587"/>
                    </a:lnTo>
                    <a:lnTo>
                      <a:pt x="1134" y="1701"/>
                    </a:lnTo>
                    <a:lnTo>
                      <a:pt x="1077" y="1701"/>
                    </a:lnTo>
                    <a:lnTo>
                      <a:pt x="1077" y="1758"/>
                    </a:lnTo>
                    <a:lnTo>
                      <a:pt x="1021" y="1758"/>
                    </a:lnTo>
                    <a:lnTo>
                      <a:pt x="1021" y="1814"/>
                    </a:lnTo>
                    <a:lnTo>
                      <a:pt x="964" y="1814"/>
                    </a:lnTo>
                    <a:lnTo>
                      <a:pt x="964" y="1871"/>
                    </a:lnTo>
                    <a:lnTo>
                      <a:pt x="907" y="1871"/>
                    </a:lnTo>
                    <a:lnTo>
                      <a:pt x="907" y="1928"/>
                    </a:lnTo>
                    <a:lnTo>
                      <a:pt x="794" y="1928"/>
                    </a:lnTo>
                    <a:lnTo>
                      <a:pt x="794" y="1871"/>
                    </a:lnTo>
                    <a:lnTo>
                      <a:pt x="737" y="18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1096" y="4939"/>
                <a:ext cx="1248" cy="2382"/>
              </a:xfrm>
              <a:custGeom>
                <a:avLst/>
                <a:gdLst>
                  <a:gd name="T0" fmla="*/ 510 w 1248"/>
                  <a:gd name="T1" fmla="*/ 2382 h 2382"/>
                  <a:gd name="T2" fmla="*/ 567 w 1248"/>
                  <a:gd name="T3" fmla="*/ 2268 h 2382"/>
                  <a:gd name="T4" fmla="*/ 624 w 1248"/>
                  <a:gd name="T5" fmla="*/ 2212 h 2382"/>
                  <a:gd name="T6" fmla="*/ 681 w 1248"/>
                  <a:gd name="T7" fmla="*/ 2155 h 2382"/>
                  <a:gd name="T8" fmla="*/ 794 w 1248"/>
                  <a:gd name="T9" fmla="*/ 2098 h 2382"/>
                  <a:gd name="T10" fmla="*/ 851 w 1248"/>
                  <a:gd name="T11" fmla="*/ 1928 h 2382"/>
                  <a:gd name="T12" fmla="*/ 964 w 1248"/>
                  <a:gd name="T13" fmla="*/ 1871 h 2382"/>
                  <a:gd name="T14" fmla="*/ 1191 w 1248"/>
                  <a:gd name="T15" fmla="*/ 1588 h 2382"/>
                  <a:gd name="T16" fmla="*/ 1248 w 1248"/>
                  <a:gd name="T17" fmla="*/ 1474 h 2382"/>
                  <a:gd name="T18" fmla="*/ 1191 w 1248"/>
                  <a:gd name="T19" fmla="*/ 1191 h 2382"/>
                  <a:gd name="T20" fmla="*/ 1134 w 1248"/>
                  <a:gd name="T21" fmla="*/ 1078 h 2382"/>
                  <a:gd name="T22" fmla="*/ 1077 w 1248"/>
                  <a:gd name="T23" fmla="*/ 624 h 2382"/>
                  <a:gd name="T24" fmla="*/ 1134 w 1248"/>
                  <a:gd name="T25" fmla="*/ 340 h 2382"/>
                  <a:gd name="T26" fmla="*/ 1191 w 1248"/>
                  <a:gd name="T27" fmla="*/ 284 h 2382"/>
                  <a:gd name="T28" fmla="*/ 1248 w 1248"/>
                  <a:gd name="T29" fmla="*/ 170 h 2382"/>
                  <a:gd name="T30" fmla="*/ 1077 w 1248"/>
                  <a:gd name="T31" fmla="*/ 0 h 2382"/>
                  <a:gd name="T32" fmla="*/ 1021 w 1248"/>
                  <a:gd name="T33" fmla="*/ 57 h 2382"/>
                  <a:gd name="T34" fmla="*/ 964 w 1248"/>
                  <a:gd name="T35" fmla="*/ 170 h 2382"/>
                  <a:gd name="T36" fmla="*/ 907 w 1248"/>
                  <a:gd name="T37" fmla="*/ 227 h 2382"/>
                  <a:gd name="T38" fmla="*/ 794 w 1248"/>
                  <a:gd name="T39" fmla="*/ 284 h 2382"/>
                  <a:gd name="T40" fmla="*/ 284 w 1248"/>
                  <a:gd name="T41" fmla="*/ 340 h 2382"/>
                  <a:gd name="T42" fmla="*/ 227 w 1248"/>
                  <a:gd name="T43" fmla="*/ 454 h 2382"/>
                  <a:gd name="T44" fmla="*/ 170 w 1248"/>
                  <a:gd name="T45" fmla="*/ 907 h 2382"/>
                  <a:gd name="T46" fmla="*/ 227 w 1248"/>
                  <a:gd name="T47" fmla="*/ 1078 h 2382"/>
                  <a:gd name="T48" fmla="*/ 114 w 1248"/>
                  <a:gd name="T49" fmla="*/ 1248 h 2382"/>
                  <a:gd name="T50" fmla="*/ 57 w 1248"/>
                  <a:gd name="T51" fmla="*/ 1474 h 2382"/>
                  <a:gd name="T52" fmla="*/ 0 w 1248"/>
                  <a:gd name="T53" fmla="*/ 1701 h 2382"/>
                  <a:gd name="T54" fmla="*/ 114 w 1248"/>
                  <a:gd name="T55" fmla="*/ 2155 h 2382"/>
                  <a:gd name="T56" fmla="*/ 170 w 1248"/>
                  <a:gd name="T57" fmla="*/ 2268 h 2382"/>
                  <a:gd name="T58" fmla="*/ 284 w 1248"/>
                  <a:gd name="T59" fmla="*/ 2325 h 2382"/>
                  <a:gd name="T60" fmla="*/ 340 w 1248"/>
                  <a:gd name="T61" fmla="*/ 2268 h 2382"/>
                  <a:gd name="T62" fmla="*/ 397 w 1248"/>
                  <a:gd name="T63" fmla="*/ 2325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48" h="2382">
                    <a:moveTo>
                      <a:pt x="397" y="2382"/>
                    </a:moveTo>
                    <a:lnTo>
                      <a:pt x="510" y="2382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67" y="2212"/>
                    </a:lnTo>
                    <a:lnTo>
                      <a:pt x="624" y="2212"/>
                    </a:lnTo>
                    <a:lnTo>
                      <a:pt x="624" y="2155"/>
                    </a:lnTo>
                    <a:lnTo>
                      <a:pt x="681" y="2155"/>
                    </a:lnTo>
                    <a:lnTo>
                      <a:pt x="681" y="2098"/>
                    </a:lnTo>
                    <a:lnTo>
                      <a:pt x="794" y="2098"/>
                    </a:lnTo>
                    <a:lnTo>
                      <a:pt x="794" y="1928"/>
                    </a:lnTo>
                    <a:lnTo>
                      <a:pt x="851" y="1928"/>
                    </a:lnTo>
                    <a:lnTo>
                      <a:pt x="851" y="1871"/>
                    </a:lnTo>
                    <a:lnTo>
                      <a:pt x="964" y="1871"/>
                    </a:lnTo>
                    <a:lnTo>
                      <a:pt x="964" y="1588"/>
                    </a:lnTo>
                    <a:lnTo>
                      <a:pt x="1191" y="1588"/>
                    </a:lnTo>
                    <a:lnTo>
                      <a:pt x="1191" y="1474"/>
                    </a:lnTo>
                    <a:lnTo>
                      <a:pt x="1248" y="1474"/>
                    </a:lnTo>
                    <a:lnTo>
                      <a:pt x="1248" y="1191"/>
                    </a:lnTo>
                    <a:lnTo>
                      <a:pt x="1191" y="1191"/>
                    </a:lnTo>
                    <a:lnTo>
                      <a:pt x="1191" y="1078"/>
                    </a:lnTo>
                    <a:lnTo>
                      <a:pt x="1134" y="1078"/>
                    </a:lnTo>
                    <a:lnTo>
                      <a:pt x="1134" y="624"/>
                    </a:lnTo>
                    <a:lnTo>
                      <a:pt x="1077" y="624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170"/>
                    </a:lnTo>
                    <a:lnTo>
                      <a:pt x="1248" y="170"/>
                    </a:lnTo>
                    <a:lnTo>
                      <a:pt x="1248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021" y="57"/>
                    </a:lnTo>
                    <a:lnTo>
                      <a:pt x="1021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794" y="284"/>
                    </a:lnTo>
                    <a:lnTo>
                      <a:pt x="794" y="340"/>
                    </a:lnTo>
                    <a:lnTo>
                      <a:pt x="284" y="340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1078"/>
                    </a:lnTo>
                    <a:lnTo>
                      <a:pt x="227" y="1078"/>
                    </a:lnTo>
                    <a:lnTo>
                      <a:pt x="227" y="1248"/>
                    </a:lnTo>
                    <a:lnTo>
                      <a:pt x="114" y="1248"/>
                    </a:lnTo>
                    <a:lnTo>
                      <a:pt x="114" y="1474"/>
                    </a:lnTo>
                    <a:lnTo>
                      <a:pt x="57" y="1474"/>
                    </a:lnTo>
                    <a:lnTo>
                      <a:pt x="57" y="1701"/>
                    </a:lnTo>
                    <a:lnTo>
                      <a:pt x="0" y="1701"/>
                    </a:lnTo>
                    <a:lnTo>
                      <a:pt x="0" y="2155"/>
                    </a:lnTo>
                    <a:lnTo>
                      <a:pt x="114" y="2155"/>
                    </a:lnTo>
                    <a:lnTo>
                      <a:pt x="114" y="2268"/>
                    </a:lnTo>
                    <a:lnTo>
                      <a:pt x="170" y="2268"/>
                    </a:lnTo>
                    <a:lnTo>
                      <a:pt x="170" y="2325"/>
                    </a:lnTo>
                    <a:lnTo>
                      <a:pt x="284" y="2325"/>
                    </a:lnTo>
                    <a:lnTo>
                      <a:pt x="284" y="2268"/>
                    </a:lnTo>
                    <a:lnTo>
                      <a:pt x="340" y="2268"/>
                    </a:lnTo>
                    <a:lnTo>
                      <a:pt x="340" y="2325"/>
                    </a:lnTo>
                    <a:lnTo>
                      <a:pt x="397" y="2325"/>
                    </a:lnTo>
                    <a:lnTo>
                      <a:pt x="397" y="23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1550" y="5846"/>
                <a:ext cx="1304" cy="1645"/>
              </a:xfrm>
              <a:custGeom>
                <a:avLst/>
                <a:gdLst>
                  <a:gd name="T0" fmla="*/ 0 w 1304"/>
                  <a:gd name="T1" fmla="*/ 1531 h 1645"/>
                  <a:gd name="T2" fmla="*/ 227 w 1304"/>
                  <a:gd name="T3" fmla="*/ 1588 h 1645"/>
                  <a:gd name="T4" fmla="*/ 283 w 1304"/>
                  <a:gd name="T5" fmla="*/ 1645 h 1645"/>
                  <a:gd name="T6" fmla="*/ 397 w 1304"/>
                  <a:gd name="T7" fmla="*/ 1588 h 1645"/>
                  <a:gd name="T8" fmla="*/ 510 w 1304"/>
                  <a:gd name="T9" fmla="*/ 1531 h 1645"/>
                  <a:gd name="T10" fmla="*/ 567 w 1304"/>
                  <a:gd name="T11" fmla="*/ 1588 h 1645"/>
                  <a:gd name="T12" fmla="*/ 850 w 1304"/>
                  <a:gd name="T13" fmla="*/ 1305 h 1645"/>
                  <a:gd name="T14" fmla="*/ 907 w 1304"/>
                  <a:gd name="T15" fmla="*/ 1191 h 1645"/>
                  <a:gd name="T16" fmla="*/ 850 w 1304"/>
                  <a:gd name="T17" fmla="*/ 1078 h 1645"/>
                  <a:gd name="T18" fmla="*/ 907 w 1304"/>
                  <a:gd name="T19" fmla="*/ 964 h 1645"/>
                  <a:gd name="T20" fmla="*/ 794 w 1304"/>
                  <a:gd name="T21" fmla="*/ 908 h 1645"/>
                  <a:gd name="T22" fmla="*/ 850 w 1304"/>
                  <a:gd name="T23" fmla="*/ 851 h 1645"/>
                  <a:gd name="T24" fmla="*/ 907 w 1304"/>
                  <a:gd name="T25" fmla="*/ 794 h 1645"/>
                  <a:gd name="T26" fmla="*/ 964 w 1304"/>
                  <a:gd name="T27" fmla="*/ 567 h 1645"/>
                  <a:gd name="T28" fmla="*/ 1020 w 1304"/>
                  <a:gd name="T29" fmla="*/ 511 h 1645"/>
                  <a:gd name="T30" fmla="*/ 1247 w 1304"/>
                  <a:gd name="T31" fmla="*/ 454 h 1645"/>
                  <a:gd name="T32" fmla="*/ 1304 w 1304"/>
                  <a:gd name="T33" fmla="*/ 341 h 1645"/>
                  <a:gd name="T34" fmla="*/ 1247 w 1304"/>
                  <a:gd name="T35" fmla="*/ 171 h 1645"/>
                  <a:gd name="T36" fmla="*/ 1190 w 1304"/>
                  <a:gd name="T37" fmla="*/ 114 h 1645"/>
                  <a:gd name="T38" fmla="*/ 1134 w 1304"/>
                  <a:gd name="T39" fmla="*/ 57 h 1645"/>
                  <a:gd name="T40" fmla="*/ 1020 w 1304"/>
                  <a:gd name="T41" fmla="*/ 114 h 1645"/>
                  <a:gd name="T42" fmla="*/ 907 w 1304"/>
                  <a:gd name="T43" fmla="*/ 114 h 1645"/>
                  <a:gd name="T44" fmla="*/ 737 w 1304"/>
                  <a:gd name="T45" fmla="*/ 57 h 1645"/>
                  <a:gd name="T46" fmla="*/ 680 w 1304"/>
                  <a:gd name="T47" fmla="*/ 0 h 1645"/>
                  <a:gd name="T48" fmla="*/ 737 w 1304"/>
                  <a:gd name="T49" fmla="*/ 171 h 1645"/>
                  <a:gd name="T50" fmla="*/ 794 w 1304"/>
                  <a:gd name="T51" fmla="*/ 284 h 1645"/>
                  <a:gd name="T52" fmla="*/ 737 w 1304"/>
                  <a:gd name="T53" fmla="*/ 567 h 1645"/>
                  <a:gd name="T54" fmla="*/ 510 w 1304"/>
                  <a:gd name="T55" fmla="*/ 681 h 1645"/>
                  <a:gd name="T56" fmla="*/ 397 w 1304"/>
                  <a:gd name="T57" fmla="*/ 964 h 1645"/>
                  <a:gd name="T58" fmla="*/ 340 w 1304"/>
                  <a:gd name="T59" fmla="*/ 1021 h 1645"/>
                  <a:gd name="T60" fmla="*/ 227 w 1304"/>
                  <a:gd name="T61" fmla="*/ 1191 h 1645"/>
                  <a:gd name="T62" fmla="*/ 170 w 1304"/>
                  <a:gd name="T63" fmla="*/ 1248 h 1645"/>
                  <a:gd name="T64" fmla="*/ 113 w 1304"/>
                  <a:gd name="T65" fmla="*/ 1305 h 1645"/>
                  <a:gd name="T66" fmla="*/ 56 w 1304"/>
                  <a:gd name="T67" fmla="*/ 1361 h 1645"/>
                  <a:gd name="T68" fmla="*/ 0 w 1304"/>
                  <a:gd name="T69" fmla="*/ 1475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04" h="1645">
                    <a:moveTo>
                      <a:pt x="0" y="1475"/>
                    </a:moveTo>
                    <a:lnTo>
                      <a:pt x="0" y="1531"/>
                    </a:lnTo>
                    <a:lnTo>
                      <a:pt x="227" y="1531"/>
                    </a:lnTo>
                    <a:lnTo>
                      <a:pt x="227" y="1588"/>
                    </a:lnTo>
                    <a:lnTo>
                      <a:pt x="283" y="1588"/>
                    </a:lnTo>
                    <a:lnTo>
                      <a:pt x="283" y="1645"/>
                    </a:lnTo>
                    <a:lnTo>
                      <a:pt x="397" y="1645"/>
                    </a:lnTo>
                    <a:lnTo>
                      <a:pt x="397" y="1588"/>
                    </a:lnTo>
                    <a:lnTo>
                      <a:pt x="510" y="1588"/>
                    </a:lnTo>
                    <a:lnTo>
                      <a:pt x="510" y="1531"/>
                    </a:lnTo>
                    <a:lnTo>
                      <a:pt x="567" y="1531"/>
                    </a:lnTo>
                    <a:lnTo>
                      <a:pt x="567" y="1588"/>
                    </a:lnTo>
                    <a:lnTo>
                      <a:pt x="850" y="1588"/>
                    </a:lnTo>
                    <a:lnTo>
                      <a:pt x="850" y="1305"/>
                    </a:lnTo>
                    <a:lnTo>
                      <a:pt x="907" y="1305"/>
                    </a:lnTo>
                    <a:lnTo>
                      <a:pt x="907" y="1191"/>
                    </a:lnTo>
                    <a:lnTo>
                      <a:pt x="850" y="1191"/>
                    </a:lnTo>
                    <a:lnTo>
                      <a:pt x="850" y="1078"/>
                    </a:lnTo>
                    <a:lnTo>
                      <a:pt x="907" y="1078"/>
                    </a:lnTo>
                    <a:lnTo>
                      <a:pt x="907" y="964"/>
                    </a:lnTo>
                    <a:lnTo>
                      <a:pt x="794" y="964"/>
                    </a:lnTo>
                    <a:lnTo>
                      <a:pt x="794" y="908"/>
                    </a:lnTo>
                    <a:lnTo>
                      <a:pt x="850" y="908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07" y="794"/>
                    </a:lnTo>
                    <a:lnTo>
                      <a:pt x="964" y="794"/>
                    </a:lnTo>
                    <a:lnTo>
                      <a:pt x="964" y="567"/>
                    </a:lnTo>
                    <a:lnTo>
                      <a:pt x="1020" y="567"/>
                    </a:lnTo>
                    <a:lnTo>
                      <a:pt x="1020" y="511"/>
                    </a:lnTo>
                    <a:lnTo>
                      <a:pt x="1247" y="511"/>
                    </a:lnTo>
                    <a:lnTo>
                      <a:pt x="1247" y="454"/>
                    </a:lnTo>
                    <a:lnTo>
                      <a:pt x="1304" y="454"/>
                    </a:lnTo>
                    <a:lnTo>
                      <a:pt x="1304" y="341"/>
                    </a:lnTo>
                    <a:lnTo>
                      <a:pt x="1247" y="341"/>
                    </a:lnTo>
                    <a:lnTo>
                      <a:pt x="1247" y="171"/>
                    </a:lnTo>
                    <a:lnTo>
                      <a:pt x="1190" y="171"/>
                    </a:lnTo>
                    <a:lnTo>
                      <a:pt x="1190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1020" y="57"/>
                    </a:lnTo>
                    <a:lnTo>
                      <a:pt x="1020" y="114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680" y="0"/>
                    </a:lnTo>
                    <a:lnTo>
                      <a:pt x="680" y="171"/>
                    </a:lnTo>
                    <a:lnTo>
                      <a:pt x="737" y="171"/>
                    </a:lnTo>
                    <a:lnTo>
                      <a:pt x="737" y="284"/>
                    </a:lnTo>
                    <a:lnTo>
                      <a:pt x="794" y="284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510" y="681"/>
                    </a:lnTo>
                    <a:lnTo>
                      <a:pt x="510" y="964"/>
                    </a:lnTo>
                    <a:lnTo>
                      <a:pt x="397" y="964"/>
                    </a:lnTo>
                    <a:lnTo>
                      <a:pt x="397" y="1021"/>
                    </a:lnTo>
                    <a:lnTo>
                      <a:pt x="340" y="1021"/>
                    </a:lnTo>
                    <a:lnTo>
                      <a:pt x="340" y="1191"/>
                    </a:lnTo>
                    <a:lnTo>
                      <a:pt x="227" y="1191"/>
                    </a:lnTo>
                    <a:lnTo>
                      <a:pt x="227" y="1248"/>
                    </a:lnTo>
                    <a:lnTo>
                      <a:pt x="170" y="1248"/>
                    </a:lnTo>
                    <a:lnTo>
                      <a:pt x="170" y="1305"/>
                    </a:lnTo>
                    <a:lnTo>
                      <a:pt x="113" y="1305"/>
                    </a:lnTo>
                    <a:lnTo>
                      <a:pt x="113" y="1361"/>
                    </a:lnTo>
                    <a:lnTo>
                      <a:pt x="56" y="1361"/>
                    </a:lnTo>
                    <a:lnTo>
                      <a:pt x="56" y="1475"/>
                    </a:lnTo>
                    <a:lnTo>
                      <a:pt x="0" y="14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2344" y="6130"/>
                <a:ext cx="907" cy="964"/>
              </a:xfrm>
              <a:custGeom>
                <a:avLst/>
                <a:gdLst>
                  <a:gd name="T0" fmla="*/ 510 w 907"/>
                  <a:gd name="T1" fmla="*/ 57 h 964"/>
                  <a:gd name="T2" fmla="*/ 510 w 907"/>
                  <a:gd name="T3" fmla="*/ 170 h 964"/>
                  <a:gd name="T4" fmla="*/ 453 w 907"/>
                  <a:gd name="T5" fmla="*/ 170 h 964"/>
                  <a:gd name="T6" fmla="*/ 453 w 907"/>
                  <a:gd name="T7" fmla="*/ 227 h 964"/>
                  <a:gd name="T8" fmla="*/ 226 w 907"/>
                  <a:gd name="T9" fmla="*/ 227 h 964"/>
                  <a:gd name="T10" fmla="*/ 226 w 907"/>
                  <a:gd name="T11" fmla="*/ 283 h 964"/>
                  <a:gd name="T12" fmla="*/ 170 w 907"/>
                  <a:gd name="T13" fmla="*/ 283 h 964"/>
                  <a:gd name="T14" fmla="*/ 170 w 907"/>
                  <a:gd name="T15" fmla="*/ 510 h 964"/>
                  <a:gd name="T16" fmla="*/ 113 w 907"/>
                  <a:gd name="T17" fmla="*/ 510 h 964"/>
                  <a:gd name="T18" fmla="*/ 113 w 907"/>
                  <a:gd name="T19" fmla="*/ 567 h 964"/>
                  <a:gd name="T20" fmla="*/ 56 w 907"/>
                  <a:gd name="T21" fmla="*/ 567 h 964"/>
                  <a:gd name="T22" fmla="*/ 56 w 907"/>
                  <a:gd name="T23" fmla="*/ 624 h 964"/>
                  <a:gd name="T24" fmla="*/ 0 w 907"/>
                  <a:gd name="T25" fmla="*/ 624 h 964"/>
                  <a:gd name="T26" fmla="*/ 0 w 907"/>
                  <a:gd name="T27" fmla="*/ 680 h 964"/>
                  <a:gd name="T28" fmla="*/ 113 w 907"/>
                  <a:gd name="T29" fmla="*/ 680 h 964"/>
                  <a:gd name="T30" fmla="*/ 113 w 907"/>
                  <a:gd name="T31" fmla="*/ 794 h 964"/>
                  <a:gd name="T32" fmla="*/ 56 w 907"/>
                  <a:gd name="T33" fmla="*/ 794 h 964"/>
                  <a:gd name="T34" fmla="*/ 56 w 907"/>
                  <a:gd name="T35" fmla="*/ 850 h 964"/>
                  <a:gd name="T36" fmla="*/ 56 w 907"/>
                  <a:gd name="T37" fmla="*/ 907 h 964"/>
                  <a:gd name="T38" fmla="*/ 113 w 907"/>
                  <a:gd name="T39" fmla="*/ 907 h 964"/>
                  <a:gd name="T40" fmla="*/ 113 w 907"/>
                  <a:gd name="T41" fmla="*/ 964 h 964"/>
                  <a:gd name="T42" fmla="*/ 170 w 907"/>
                  <a:gd name="T43" fmla="*/ 964 h 964"/>
                  <a:gd name="T44" fmla="*/ 170 w 907"/>
                  <a:gd name="T45" fmla="*/ 907 h 964"/>
                  <a:gd name="T46" fmla="*/ 283 w 907"/>
                  <a:gd name="T47" fmla="*/ 907 h 964"/>
                  <a:gd name="T48" fmla="*/ 283 w 907"/>
                  <a:gd name="T49" fmla="*/ 850 h 964"/>
                  <a:gd name="T50" fmla="*/ 396 w 907"/>
                  <a:gd name="T51" fmla="*/ 850 h 964"/>
                  <a:gd name="T52" fmla="*/ 396 w 907"/>
                  <a:gd name="T53" fmla="*/ 794 h 964"/>
                  <a:gd name="T54" fmla="*/ 453 w 907"/>
                  <a:gd name="T55" fmla="*/ 794 h 964"/>
                  <a:gd name="T56" fmla="*/ 453 w 907"/>
                  <a:gd name="T57" fmla="*/ 737 h 964"/>
                  <a:gd name="T58" fmla="*/ 510 w 907"/>
                  <a:gd name="T59" fmla="*/ 737 h 964"/>
                  <a:gd name="T60" fmla="*/ 510 w 907"/>
                  <a:gd name="T61" fmla="*/ 624 h 964"/>
                  <a:gd name="T62" fmla="*/ 567 w 907"/>
                  <a:gd name="T63" fmla="*/ 624 h 964"/>
                  <a:gd name="T64" fmla="*/ 567 w 907"/>
                  <a:gd name="T65" fmla="*/ 510 h 964"/>
                  <a:gd name="T66" fmla="*/ 623 w 907"/>
                  <a:gd name="T67" fmla="*/ 510 h 964"/>
                  <a:gd name="T68" fmla="*/ 623 w 907"/>
                  <a:gd name="T69" fmla="*/ 454 h 964"/>
                  <a:gd name="T70" fmla="*/ 737 w 907"/>
                  <a:gd name="T71" fmla="*/ 454 h 964"/>
                  <a:gd name="T72" fmla="*/ 737 w 907"/>
                  <a:gd name="T73" fmla="*/ 397 h 964"/>
                  <a:gd name="T74" fmla="*/ 850 w 907"/>
                  <a:gd name="T75" fmla="*/ 397 h 964"/>
                  <a:gd name="T76" fmla="*/ 850 w 907"/>
                  <a:gd name="T77" fmla="*/ 283 h 964"/>
                  <a:gd name="T78" fmla="*/ 907 w 907"/>
                  <a:gd name="T79" fmla="*/ 283 h 964"/>
                  <a:gd name="T80" fmla="*/ 907 w 907"/>
                  <a:gd name="T81" fmla="*/ 170 h 964"/>
                  <a:gd name="T82" fmla="*/ 850 w 907"/>
                  <a:gd name="T83" fmla="*/ 170 h 964"/>
                  <a:gd name="T84" fmla="*/ 850 w 907"/>
                  <a:gd name="T85" fmla="*/ 113 h 964"/>
                  <a:gd name="T86" fmla="*/ 793 w 907"/>
                  <a:gd name="T87" fmla="*/ 113 h 964"/>
                  <a:gd name="T88" fmla="*/ 793 w 907"/>
                  <a:gd name="T89" fmla="*/ 57 h 964"/>
                  <a:gd name="T90" fmla="*/ 737 w 907"/>
                  <a:gd name="T91" fmla="*/ 57 h 964"/>
                  <a:gd name="T92" fmla="*/ 737 w 907"/>
                  <a:gd name="T93" fmla="*/ 0 h 964"/>
                  <a:gd name="T94" fmla="*/ 567 w 907"/>
                  <a:gd name="T95" fmla="*/ 0 h 964"/>
                  <a:gd name="T96" fmla="*/ 567 w 907"/>
                  <a:gd name="T97" fmla="*/ 57 h 964"/>
                  <a:gd name="T98" fmla="*/ 510 w 907"/>
                  <a:gd name="T99" fmla="*/ 5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07" h="964">
                    <a:moveTo>
                      <a:pt x="510" y="57"/>
                    </a:move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226" y="227"/>
                    </a:lnTo>
                    <a:lnTo>
                      <a:pt x="226" y="283"/>
                    </a:lnTo>
                    <a:lnTo>
                      <a:pt x="170" y="283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56" y="794"/>
                    </a:lnTo>
                    <a:lnTo>
                      <a:pt x="56" y="850"/>
                    </a:lnTo>
                    <a:lnTo>
                      <a:pt x="56" y="907"/>
                    </a:lnTo>
                    <a:lnTo>
                      <a:pt x="113" y="907"/>
                    </a:lnTo>
                    <a:lnTo>
                      <a:pt x="113" y="964"/>
                    </a:lnTo>
                    <a:lnTo>
                      <a:pt x="170" y="964"/>
                    </a:lnTo>
                    <a:lnTo>
                      <a:pt x="170" y="907"/>
                    </a:lnTo>
                    <a:lnTo>
                      <a:pt x="283" y="907"/>
                    </a:lnTo>
                    <a:lnTo>
                      <a:pt x="283" y="850"/>
                    </a:lnTo>
                    <a:lnTo>
                      <a:pt x="396" y="850"/>
                    </a:lnTo>
                    <a:lnTo>
                      <a:pt x="396" y="794"/>
                    </a:lnTo>
                    <a:lnTo>
                      <a:pt x="453" y="794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624"/>
                    </a:lnTo>
                    <a:lnTo>
                      <a:pt x="567" y="624"/>
                    </a:lnTo>
                    <a:lnTo>
                      <a:pt x="567" y="510"/>
                    </a:lnTo>
                    <a:lnTo>
                      <a:pt x="623" y="510"/>
                    </a:lnTo>
                    <a:lnTo>
                      <a:pt x="623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850" y="397"/>
                    </a:lnTo>
                    <a:lnTo>
                      <a:pt x="850" y="283"/>
                    </a:lnTo>
                    <a:lnTo>
                      <a:pt x="907" y="283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113"/>
                    </a:lnTo>
                    <a:lnTo>
                      <a:pt x="793" y="113"/>
                    </a:lnTo>
                    <a:lnTo>
                      <a:pt x="793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2400" y="6527"/>
                <a:ext cx="1588" cy="1361"/>
              </a:xfrm>
              <a:custGeom>
                <a:avLst/>
                <a:gdLst>
                  <a:gd name="T0" fmla="*/ 681 w 1588"/>
                  <a:gd name="T1" fmla="*/ 0 h 1361"/>
                  <a:gd name="T2" fmla="*/ 567 w 1588"/>
                  <a:gd name="T3" fmla="*/ 57 h 1361"/>
                  <a:gd name="T4" fmla="*/ 511 w 1588"/>
                  <a:gd name="T5" fmla="*/ 113 h 1361"/>
                  <a:gd name="T6" fmla="*/ 454 w 1588"/>
                  <a:gd name="T7" fmla="*/ 227 h 1361"/>
                  <a:gd name="T8" fmla="*/ 397 w 1588"/>
                  <a:gd name="T9" fmla="*/ 340 h 1361"/>
                  <a:gd name="T10" fmla="*/ 340 w 1588"/>
                  <a:gd name="T11" fmla="*/ 397 h 1361"/>
                  <a:gd name="T12" fmla="*/ 227 w 1588"/>
                  <a:gd name="T13" fmla="*/ 453 h 1361"/>
                  <a:gd name="T14" fmla="*/ 114 w 1588"/>
                  <a:gd name="T15" fmla="*/ 510 h 1361"/>
                  <a:gd name="T16" fmla="*/ 57 w 1588"/>
                  <a:gd name="T17" fmla="*/ 567 h 1361"/>
                  <a:gd name="T18" fmla="*/ 0 w 1588"/>
                  <a:gd name="T19" fmla="*/ 624 h 1361"/>
                  <a:gd name="T20" fmla="*/ 57 w 1588"/>
                  <a:gd name="T21" fmla="*/ 850 h 1361"/>
                  <a:gd name="T22" fmla="*/ 114 w 1588"/>
                  <a:gd name="T23" fmla="*/ 907 h 1361"/>
                  <a:gd name="T24" fmla="*/ 170 w 1588"/>
                  <a:gd name="T25" fmla="*/ 1077 h 1361"/>
                  <a:gd name="T26" fmla="*/ 227 w 1588"/>
                  <a:gd name="T27" fmla="*/ 1134 h 1361"/>
                  <a:gd name="T28" fmla="*/ 454 w 1588"/>
                  <a:gd name="T29" fmla="*/ 1191 h 1361"/>
                  <a:gd name="T30" fmla="*/ 511 w 1588"/>
                  <a:gd name="T31" fmla="*/ 1134 h 1361"/>
                  <a:gd name="T32" fmla="*/ 567 w 1588"/>
                  <a:gd name="T33" fmla="*/ 1191 h 1361"/>
                  <a:gd name="T34" fmla="*/ 681 w 1588"/>
                  <a:gd name="T35" fmla="*/ 1247 h 1361"/>
                  <a:gd name="T36" fmla="*/ 681 w 1588"/>
                  <a:gd name="T37" fmla="*/ 1361 h 1361"/>
                  <a:gd name="T38" fmla="*/ 908 w 1588"/>
                  <a:gd name="T39" fmla="*/ 1247 h 1361"/>
                  <a:gd name="T40" fmla="*/ 1191 w 1588"/>
                  <a:gd name="T41" fmla="*/ 1304 h 1361"/>
                  <a:gd name="T42" fmla="*/ 1361 w 1588"/>
                  <a:gd name="T43" fmla="*/ 1247 h 1361"/>
                  <a:gd name="T44" fmla="*/ 1418 w 1588"/>
                  <a:gd name="T45" fmla="*/ 1134 h 1361"/>
                  <a:gd name="T46" fmla="*/ 1475 w 1588"/>
                  <a:gd name="T47" fmla="*/ 1077 h 1361"/>
                  <a:gd name="T48" fmla="*/ 1531 w 1588"/>
                  <a:gd name="T49" fmla="*/ 1020 h 1361"/>
                  <a:gd name="T50" fmla="*/ 1588 w 1588"/>
                  <a:gd name="T51" fmla="*/ 907 h 1361"/>
                  <a:gd name="T52" fmla="*/ 1531 w 1588"/>
                  <a:gd name="T53" fmla="*/ 850 h 1361"/>
                  <a:gd name="T54" fmla="*/ 1475 w 1588"/>
                  <a:gd name="T55" fmla="*/ 794 h 1361"/>
                  <a:gd name="T56" fmla="*/ 1418 w 1588"/>
                  <a:gd name="T57" fmla="*/ 737 h 1361"/>
                  <a:gd name="T58" fmla="*/ 1475 w 1588"/>
                  <a:gd name="T59" fmla="*/ 340 h 1361"/>
                  <a:gd name="T60" fmla="*/ 1248 w 1588"/>
                  <a:gd name="T61" fmla="*/ 453 h 1361"/>
                  <a:gd name="T62" fmla="*/ 1134 w 1588"/>
                  <a:gd name="T63" fmla="*/ 227 h 1361"/>
                  <a:gd name="T64" fmla="*/ 1021 w 1588"/>
                  <a:gd name="T65" fmla="*/ 113 h 1361"/>
                  <a:gd name="T66" fmla="*/ 964 w 1588"/>
                  <a:gd name="T67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88" h="1361">
                    <a:moveTo>
                      <a:pt x="964" y="0"/>
                    </a:moveTo>
                    <a:lnTo>
                      <a:pt x="681" y="0"/>
                    </a:lnTo>
                    <a:lnTo>
                      <a:pt x="681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511" y="113"/>
                    </a:lnTo>
                    <a:lnTo>
                      <a:pt x="511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114" y="510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907"/>
                    </a:lnTo>
                    <a:lnTo>
                      <a:pt x="114" y="907"/>
                    </a:lnTo>
                    <a:lnTo>
                      <a:pt x="114" y="1077"/>
                    </a:lnTo>
                    <a:lnTo>
                      <a:pt x="170" y="1077"/>
                    </a:lnTo>
                    <a:lnTo>
                      <a:pt x="170" y="1134"/>
                    </a:lnTo>
                    <a:lnTo>
                      <a:pt x="227" y="1134"/>
                    </a:lnTo>
                    <a:lnTo>
                      <a:pt x="227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191"/>
                    </a:lnTo>
                    <a:lnTo>
                      <a:pt x="567" y="1191"/>
                    </a:lnTo>
                    <a:lnTo>
                      <a:pt x="567" y="1247"/>
                    </a:lnTo>
                    <a:lnTo>
                      <a:pt x="681" y="1247"/>
                    </a:lnTo>
                    <a:lnTo>
                      <a:pt x="681" y="1304"/>
                    </a:lnTo>
                    <a:lnTo>
                      <a:pt x="681" y="1361"/>
                    </a:lnTo>
                    <a:lnTo>
                      <a:pt x="908" y="1361"/>
                    </a:lnTo>
                    <a:lnTo>
                      <a:pt x="908" y="1247"/>
                    </a:lnTo>
                    <a:lnTo>
                      <a:pt x="1191" y="1247"/>
                    </a:lnTo>
                    <a:lnTo>
                      <a:pt x="1191" y="1304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34"/>
                    </a:lnTo>
                    <a:lnTo>
                      <a:pt x="1475" y="1077"/>
                    </a:lnTo>
                    <a:lnTo>
                      <a:pt x="1531" y="1077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31" y="907"/>
                    </a:lnTo>
                    <a:lnTo>
                      <a:pt x="1531" y="850"/>
                    </a:lnTo>
                    <a:lnTo>
                      <a:pt x="1475" y="850"/>
                    </a:lnTo>
                    <a:lnTo>
                      <a:pt x="1475" y="794"/>
                    </a:lnTo>
                    <a:lnTo>
                      <a:pt x="1418" y="794"/>
                    </a:lnTo>
                    <a:lnTo>
                      <a:pt x="1418" y="737"/>
                    </a:lnTo>
                    <a:lnTo>
                      <a:pt x="1475" y="737"/>
                    </a:lnTo>
                    <a:lnTo>
                      <a:pt x="1475" y="340"/>
                    </a:lnTo>
                    <a:lnTo>
                      <a:pt x="1248" y="340"/>
                    </a:lnTo>
                    <a:lnTo>
                      <a:pt x="1248" y="453"/>
                    </a:lnTo>
                    <a:lnTo>
                      <a:pt x="1134" y="453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113"/>
                    </a:lnTo>
                    <a:lnTo>
                      <a:pt x="964" y="113"/>
                    </a:lnTo>
                    <a:lnTo>
                      <a:pt x="96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2967" y="5223"/>
                <a:ext cx="737" cy="1077"/>
              </a:xfrm>
              <a:custGeom>
                <a:avLst/>
                <a:gdLst>
                  <a:gd name="T0" fmla="*/ 454 w 737"/>
                  <a:gd name="T1" fmla="*/ 0 h 1077"/>
                  <a:gd name="T2" fmla="*/ 454 w 737"/>
                  <a:gd name="T3" fmla="*/ 113 h 1077"/>
                  <a:gd name="T4" fmla="*/ 397 w 737"/>
                  <a:gd name="T5" fmla="*/ 113 h 1077"/>
                  <a:gd name="T6" fmla="*/ 397 w 737"/>
                  <a:gd name="T7" fmla="*/ 170 h 1077"/>
                  <a:gd name="T8" fmla="*/ 341 w 737"/>
                  <a:gd name="T9" fmla="*/ 170 h 1077"/>
                  <a:gd name="T10" fmla="*/ 341 w 737"/>
                  <a:gd name="T11" fmla="*/ 340 h 1077"/>
                  <a:gd name="T12" fmla="*/ 284 w 737"/>
                  <a:gd name="T13" fmla="*/ 340 h 1077"/>
                  <a:gd name="T14" fmla="*/ 284 w 737"/>
                  <a:gd name="T15" fmla="*/ 453 h 1077"/>
                  <a:gd name="T16" fmla="*/ 227 w 737"/>
                  <a:gd name="T17" fmla="*/ 453 h 1077"/>
                  <a:gd name="T18" fmla="*/ 227 w 737"/>
                  <a:gd name="T19" fmla="*/ 510 h 1077"/>
                  <a:gd name="T20" fmla="*/ 170 w 737"/>
                  <a:gd name="T21" fmla="*/ 510 h 1077"/>
                  <a:gd name="T22" fmla="*/ 170 w 737"/>
                  <a:gd name="T23" fmla="*/ 737 h 1077"/>
                  <a:gd name="T24" fmla="*/ 57 w 737"/>
                  <a:gd name="T25" fmla="*/ 737 h 1077"/>
                  <a:gd name="T26" fmla="*/ 57 w 737"/>
                  <a:gd name="T27" fmla="*/ 794 h 1077"/>
                  <a:gd name="T28" fmla="*/ 0 w 737"/>
                  <a:gd name="T29" fmla="*/ 794 h 1077"/>
                  <a:gd name="T30" fmla="*/ 0 w 737"/>
                  <a:gd name="T31" fmla="*/ 907 h 1077"/>
                  <a:gd name="T32" fmla="*/ 114 w 737"/>
                  <a:gd name="T33" fmla="*/ 907 h 1077"/>
                  <a:gd name="T34" fmla="*/ 114 w 737"/>
                  <a:gd name="T35" fmla="*/ 964 h 1077"/>
                  <a:gd name="T36" fmla="*/ 170 w 737"/>
                  <a:gd name="T37" fmla="*/ 964 h 1077"/>
                  <a:gd name="T38" fmla="*/ 170 w 737"/>
                  <a:gd name="T39" fmla="*/ 1020 h 1077"/>
                  <a:gd name="T40" fmla="*/ 227 w 737"/>
                  <a:gd name="T41" fmla="*/ 1020 h 1077"/>
                  <a:gd name="T42" fmla="*/ 227 w 737"/>
                  <a:gd name="T43" fmla="*/ 1077 h 1077"/>
                  <a:gd name="T44" fmla="*/ 454 w 737"/>
                  <a:gd name="T45" fmla="*/ 1077 h 1077"/>
                  <a:gd name="T46" fmla="*/ 454 w 737"/>
                  <a:gd name="T47" fmla="*/ 964 h 1077"/>
                  <a:gd name="T48" fmla="*/ 624 w 737"/>
                  <a:gd name="T49" fmla="*/ 964 h 1077"/>
                  <a:gd name="T50" fmla="*/ 624 w 737"/>
                  <a:gd name="T51" fmla="*/ 794 h 1077"/>
                  <a:gd name="T52" fmla="*/ 737 w 737"/>
                  <a:gd name="T53" fmla="*/ 794 h 1077"/>
                  <a:gd name="T54" fmla="*/ 737 w 737"/>
                  <a:gd name="T55" fmla="*/ 680 h 1077"/>
                  <a:gd name="T56" fmla="*/ 624 w 737"/>
                  <a:gd name="T57" fmla="*/ 680 h 1077"/>
                  <a:gd name="T58" fmla="*/ 624 w 737"/>
                  <a:gd name="T59" fmla="*/ 567 h 1077"/>
                  <a:gd name="T60" fmla="*/ 511 w 737"/>
                  <a:gd name="T61" fmla="*/ 567 h 1077"/>
                  <a:gd name="T62" fmla="*/ 511 w 737"/>
                  <a:gd name="T63" fmla="*/ 453 h 1077"/>
                  <a:gd name="T64" fmla="*/ 624 w 737"/>
                  <a:gd name="T65" fmla="*/ 453 h 1077"/>
                  <a:gd name="T66" fmla="*/ 624 w 737"/>
                  <a:gd name="T67" fmla="*/ 227 h 1077"/>
                  <a:gd name="T68" fmla="*/ 567 w 737"/>
                  <a:gd name="T69" fmla="*/ 227 h 1077"/>
                  <a:gd name="T70" fmla="*/ 567 w 737"/>
                  <a:gd name="T71" fmla="*/ 56 h 1077"/>
                  <a:gd name="T72" fmla="*/ 567 w 737"/>
                  <a:gd name="T73" fmla="*/ 0 h 1077"/>
                  <a:gd name="T74" fmla="*/ 454 w 737"/>
                  <a:gd name="T75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7" h="1077">
                    <a:moveTo>
                      <a:pt x="454" y="0"/>
                    </a:move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340"/>
                    </a:lnTo>
                    <a:lnTo>
                      <a:pt x="284" y="340"/>
                    </a:lnTo>
                    <a:lnTo>
                      <a:pt x="284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964"/>
                    </a:lnTo>
                    <a:lnTo>
                      <a:pt x="170" y="964"/>
                    </a:lnTo>
                    <a:lnTo>
                      <a:pt x="170" y="1020"/>
                    </a:lnTo>
                    <a:lnTo>
                      <a:pt x="227" y="1020"/>
                    </a:lnTo>
                    <a:lnTo>
                      <a:pt x="227" y="1077"/>
                    </a:lnTo>
                    <a:lnTo>
                      <a:pt x="454" y="1077"/>
                    </a:lnTo>
                    <a:lnTo>
                      <a:pt x="454" y="964"/>
                    </a:lnTo>
                    <a:lnTo>
                      <a:pt x="624" y="964"/>
                    </a:lnTo>
                    <a:lnTo>
                      <a:pt x="624" y="794"/>
                    </a:lnTo>
                    <a:lnTo>
                      <a:pt x="737" y="794"/>
                    </a:lnTo>
                    <a:lnTo>
                      <a:pt x="737" y="680"/>
                    </a:lnTo>
                    <a:lnTo>
                      <a:pt x="624" y="680"/>
                    </a:lnTo>
                    <a:lnTo>
                      <a:pt x="624" y="567"/>
                    </a:lnTo>
                    <a:lnTo>
                      <a:pt x="511" y="567"/>
                    </a:lnTo>
                    <a:lnTo>
                      <a:pt x="511" y="453"/>
                    </a:lnTo>
                    <a:lnTo>
                      <a:pt x="624" y="453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194" y="6017"/>
                <a:ext cx="737" cy="963"/>
              </a:xfrm>
              <a:custGeom>
                <a:avLst/>
                <a:gdLst>
                  <a:gd name="T0" fmla="*/ 624 w 737"/>
                  <a:gd name="T1" fmla="*/ 0 h 963"/>
                  <a:gd name="T2" fmla="*/ 397 w 737"/>
                  <a:gd name="T3" fmla="*/ 0 h 963"/>
                  <a:gd name="T4" fmla="*/ 397 w 737"/>
                  <a:gd name="T5" fmla="*/ 170 h 963"/>
                  <a:gd name="T6" fmla="*/ 227 w 737"/>
                  <a:gd name="T7" fmla="*/ 170 h 963"/>
                  <a:gd name="T8" fmla="*/ 227 w 737"/>
                  <a:gd name="T9" fmla="*/ 283 h 963"/>
                  <a:gd name="T10" fmla="*/ 57 w 737"/>
                  <a:gd name="T11" fmla="*/ 283 h 963"/>
                  <a:gd name="T12" fmla="*/ 57 w 737"/>
                  <a:gd name="T13" fmla="*/ 396 h 963"/>
                  <a:gd name="T14" fmla="*/ 0 w 737"/>
                  <a:gd name="T15" fmla="*/ 396 h 963"/>
                  <a:gd name="T16" fmla="*/ 0 w 737"/>
                  <a:gd name="T17" fmla="*/ 510 h 963"/>
                  <a:gd name="T18" fmla="*/ 170 w 737"/>
                  <a:gd name="T19" fmla="*/ 510 h 963"/>
                  <a:gd name="T20" fmla="*/ 170 w 737"/>
                  <a:gd name="T21" fmla="*/ 623 h 963"/>
                  <a:gd name="T22" fmla="*/ 227 w 737"/>
                  <a:gd name="T23" fmla="*/ 623 h 963"/>
                  <a:gd name="T24" fmla="*/ 227 w 737"/>
                  <a:gd name="T25" fmla="*/ 737 h 963"/>
                  <a:gd name="T26" fmla="*/ 340 w 737"/>
                  <a:gd name="T27" fmla="*/ 737 h 963"/>
                  <a:gd name="T28" fmla="*/ 340 w 737"/>
                  <a:gd name="T29" fmla="*/ 963 h 963"/>
                  <a:gd name="T30" fmla="*/ 454 w 737"/>
                  <a:gd name="T31" fmla="*/ 963 h 963"/>
                  <a:gd name="T32" fmla="*/ 454 w 737"/>
                  <a:gd name="T33" fmla="*/ 850 h 963"/>
                  <a:gd name="T34" fmla="*/ 681 w 737"/>
                  <a:gd name="T35" fmla="*/ 850 h 963"/>
                  <a:gd name="T36" fmla="*/ 681 w 737"/>
                  <a:gd name="T37" fmla="*/ 453 h 963"/>
                  <a:gd name="T38" fmla="*/ 737 w 737"/>
                  <a:gd name="T39" fmla="*/ 453 h 963"/>
                  <a:gd name="T40" fmla="*/ 737 w 737"/>
                  <a:gd name="T41" fmla="*/ 226 h 963"/>
                  <a:gd name="T42" fmla="*/ 681 w 737"/>
                  <a:gd name="T43" fmla="*/ 226 h 963"/>
                  <a:gd name="T44" fmla="*/ 681 w 737"/>
                  <a:gd name="T45" fmla="*/ 56 h 963"/>
                  <a:gd name="T46" fmla="*/ 624 w 737"/>
                  <a:gd name="T47" fmla="*/ 56 h 963"/>
                  <a:gd name="T48" fmla="*/ 624 w 737"/>
                  <a:gd name="T49" fmla="*/ 0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963">
                    <a:moveTo>
                      <a:pt x="624" y="0"/>
                    </a:moveTo>
                    <a:lnTo>
                      <a:pt x="397" y="0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57" y="283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510"/>
                    </a:lnTo>
                    <a:lnTo>
                      <a:pt x="170" y="510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963"/>
                    </a:lnTo>
                    <a:lnTo>
                      <a:pt x="454" y="963"/>
                    </a:lnTo>
                    <a:lnTo>
                      <a:pt x="454" y="850"/>
                    </a:lnTo>
                    <a:lnTo>
                      <a:pt x="681" y="850"/>
                    </a:lnTo>
                    <a:lnTo>
                      <a:pt x="681" y="453"/>
                    </a:lnTo>
                    <a:lnTo>
                      <a:pt x="737" y="453"/>
                    </a:lnTo>
                    <a:lnTo>
                      <a:pt x="737" y="226"/>
                    </a:lnTo>
                    <a:lnTo>
                      <a:pt x="681" y="226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173" y="5109"/>
                <a:ext cx="964" cy="1078"/>
              </a:xfrm>
              <a:custGeom>
                <a:avLst/>
                <a:gdLst>
                  <a:gd name="T0" fmla="*/ 284 w 964"/>
                  <a:gd name="T1" fmla="*/ 0 h 1078"/>
                  <a:gd name="T2" fmla="*/ 114 w 964"/>
                  <a:gd name="T3" fmla="*/ 0 h 1078"/>
                  <a:gd name="T4" fmla="*/ 114 w 964"/>
                  <a:gd name="T5" fmla="*/ 114 h 1078"/>
                  <a:gd name="T6" fmla="*/ 57 w 964"/>
                  <a:gd name="T7" fmla="*/ 114 h 1078"/>
                  <a:gd name="T8" fmla="*/ 57 w 964"/>
                  <a:gd name="T9" fmla="*/ 170 h 1078"/>
                  <a:gd name="T10" fmla="*/ 0 w 964"/>
                  <a:gd name="T11" fmla="*/ 170 h 1078"/>
                  <a:gd name="T12" fmla="*/ 0 w 964"/>
                  <a:gd name="T13" fmla="*/ 454 h 1078"/>
                  <a:gd name="T14" fmla="*/ 57 w 964"/>
                  <a:gd name="T15" fmla="*/ 454 h 1078"/>
                  <a:gd name="T16" fmla="*/ 57 w 964"/>
                  <a:gd name="T17" fmla="*/ 737 h 1078"/>
                  <a:gd name="T18" fmla="*/ 114 w 964"/>
                  <a:gd name="T19" fmla="*/ 737 h 1078"/>
                  <a:gd name="T20" fmla="*/ 114 w 964"/>
                  <a:gd name="T21" fmla="*/ 794 h 1078"/>
                  <a:gd name="T22" fmla="*/ 284 w 964"/>
                  <a:gd name="T23" fmla="*/ 794 h 1078"/>
                  <a:gd name="T24" fmla="*/ 284 w 964"/>
                  <a:gd name="T25" fmla="*/ 851 h 1078"/>
                  <a:gd name="T26" fmla="*/ 397 w 964"/>
                  <a:gd name="T27" fmla="*/ 851 h 1078"/>
                  <a:gd name="T28" fmla="*/ 397 w 964"/>
                  <a:gd name="T29" fmla="*/ 794 h 1078"/>
                  <a:gd name="T30" fmla="*/ 511 w 964"/>
                  <a:gd name="T31" fmla="*/ 794 h 1078"/>
                  <a:gd name="T32" fmla="*/ 511 w 964"/>
                  <a:gd name="T33" fmla="*/ 851 h 1078"/>
                  <a:gd name="T34" fmla="*/ 567 w 964"/>
                  <a:gd name="T35" fmla="*/ 851 h 1078"/>
                  <a:gd name="T36" fmla="*/ 567 w 964"/>
                  <a:gd name="T37" fmla="*/ 908 h 1078"/>
                  <a:gd name="T38" fmla="*/ 624 w 964"/>
                  <a:gd name="T39" fmla="*/ 908 h 1078"/>
                  <a:gd name="T40" fmla="*/ 624 w 964"/>
                  <a:gd name="T41" fmla="*/ 1078 h 1078"/>
                  <a:gd name="T42" fmla="*/ 738 w 964"/>
                  <a:gd name="T43" fmla="*/ 1078 h 1078"/>
                  <a:gd name="T44" fmla="*/ 738 w 964"/>
                  <a:gd name="T45" fmla="*/ 1021 h 1078"/>
                  <a:gd name="T46" fmla="*/ 794 w 964"/>
                  <a:gd name="T47" fmla="*/ 1021 h 1078"/>
                  <a:gd name="T48" fmla="*/ 794 w 964"/>
                  <a:gd name="T49" fmla="*/ 908 h 1078"/>
                  <a:gd name="T50" fmla="*/ 851 w 964"/>
                  <a:gd name="T51" fmla="*/ 908 h 1078"/>
                  <a:gd name="T52" fmla="*/ 851 w 964"/>
                  <a:gd name="T53" fmla="*/ 851 h 1078"/>
                  <a:gd name="T54" fmla="*/ 964 w 964"/>
                  <a:gd name="T55" fmla="*/ 851 h 1078"/>
                  <a:gd name="T56" fmla="*/ 964 w 964"/>
                  <a:gd name="T57" fmla="*/ 567 h 1078"/>
                  <a:gd name="T58" fmla="*/ 738 w 964"/>
                  <a:gd name="T59" fmla="*/ 567 h 1078"/>
                  <a:gd name="T60" fmla="*/ 738 w 964"/>
                  <a:gd name="T61" fmla="*/ 454 h 1078"/>
                  <a:gd name="T62" fmla="*/ 681 w 964"/>
                  <a:gd name="T63" fmla="*/ 454 h 1078"/>
                  <a:gd name="T64" fmla="*/ 681 w 964"/>
                  <a:gd name="T65" fmla="*/ 397 h 1078"/>
                  <a:gd name="T66" fmla="*/ 567 w 964"/>
                  <a:gd name="T67" fmla="*/ 397 h 1078"/>
                  <a:gd name="T68" fmla="*/ 567 w 964"/>
                  <a:gd name="T69" fmla="*/ 341 h 1078"/>
                  <a:gd name="T70" fmla="*/ 454 w 964"/>
                  <a:gd name="T71" fmla="*/ 341 h 1078"/>
                  <a:gd name="T72" fmla="*/ 454 w 964"/>
                  <a:gd name="T73" fmla="*/ 284 h 1078"/>
                  <a:gd name="T74" fmla="*/ 341 w 964"/>
                  <a:gd name="T75" fmla="*/ 284 h 1078"/>
                  <a:gd name="T76" fmla="*/ 341 w 964"/>
                  <a:gd name="T77" fmla="*/ 170 h 1078"/>
                  <a:gd name="T78" fmla="*/ 284 w 964"/>
                  <a:gd name="T79" fmla="*/ 170 h 1078"/>
                  <a:gd name="T80" fmla="*/ 284 w 964"/>
                  <a:gd name="T81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8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737"/>
                    </a:lnTo>
                    <a:lnTo>
                      <a:pt x="114" y="737"/>
                    </a:lnTo>
                    <a:lnTo>
                      <a:pt x="114" y="794"/>
                    </a:lnTo>
                    <a:lnTo>
                      <a:pt x="284" y="794"/>
                    </a:lnTo>
                    <a:lnTo>
                      <a:pt x="284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511" y="794"/>
                    </a:lnTo>
                    <a:lnTo>
                      <a:pt x="511" y="851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624" y="908"/>
                    </a:lnTo>
                    <a:lnTo>
                      <a:pt x="624" y="1078"/>
                    </a:lnTo>
                    <a:lnTo>
                      <a:pt x="738" y="1078"/>
                    </a:lnTo>
                    <a:lnTo>
                      <a:pt x="738" y="1021"/>
                    </a:lnTo>
                    <a:lnTo>
                      <a:pt x="794" y="1021"/>
                    </a:lnTo>
                    <a:lnTo>
                      <a:pt x="794" y="908"/>
                    </a:lnTo>
                    <a:lnTo>
                      <a:pt x="851" y="908"/>
                    </a:lnTo>
                    <a:lnTo>
                      <a:pt x="851" y="851"/>
                    </a:lnTo>
                    <a:lnTo>
                      <a:pt x="964" y="851"/>
                    </a:lnTo>
                    <a:lnTo>
                      <a:pt x="964" y="567"/>
                    </a:lnTo>
                    <a:lnTo>
                      <a:pt x="738" y="567"/>
                    </a:lnTo>
                    <a:lnTo>
                      <a:pt x="738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567" y="397"/>
                    </a:lnTo>
                    <a:lnTo>
                      <a:pt x="567" y="341"/>
                    </a:lnTo>
                    <a:lnTo>
                      <a:pt x="454" y="341"/>
                    </a:lnTo>
                    <a:lnTo>
                      <a:pt x="454" y="284"/>
                    </a:lnTo>
                    <a:lnTo>
                      <a:pt x="341" y="284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627" y="4939"/>
                <a:ext cx="851" cy="794"/>
              </a:xfrm>
              <a:custGeom>
                <a:avLst/>
                <a:gdLst>
                  <a:gd name="T0" fmla="*/ 851 w 851"/>
                  <a:gd name="T1" fmla="*/ 227 h 794"/>
                  <a:gd name="T2" fmla="*/ 794 w 851"/>
                  <a:gd name="T3" fmla="*/ 227 h 794"/>
                  <a:gd name="T4" fmla="*/ 794 w 851"/>
                  <a:gd name="T5" fmla="*/ 170 h 794"/>
                  <a:gd name="T6" fmla="*/ 737 w 851"/>
                  <a:gd name="T7" fmla="*/ 170 h 794"/>
                  <a:gd name="T8" fmla="*/ 737 w 851"/>
                  <a:gd name="T9" fmla="*/ 114 h 794"/>
                  <a:gd name="T10" fmla="*/ 397 w 851"/>
                  <a:gd name="T11" fmla="*/ 114 h 794"/>
                  <a:gd name="T12" fmla="*/ 397 w 851"/>
                  <a:gd name="T13" fmla="*/ 0 h 794"/>
                  <a:gd name="T14" fmla="*/ 340 w 851"/>
                  <a:gd name="T15" fmla="*/ 0 h 794"/>
                  <a:gd name="T16" fmla="*/ 340 w 851"/>
                  <a:gd name="T17" fmla="*/ 57 h 794"/>
                  <a:gd name="T18" fmla="*/ 284 w 851"/>
                  <a:gd name="T19" fmla="*/ 57 h 794"/>
                  <a:gd name="T20" fmla="*/ 284 w 851"/>
                  <a:gd name="T21" fmla="*/ 114 h 794"/>
                  <a:gd name="T22" fmla="*/ 170 w 851"/>
                  <a:gd name="T23" fmla="*/ 114 h 794"/>
                  <a:gd name="T24" fmla="*/ 170 w 851"/>
                  <a:gd name="T25" fmla="*/ 170 h 794"/>
                  <a:gd name="T26" fmla="*/ 113 w 851"/>
                  <a:gd name="T27" fmla="*/ 170 h 794"/>
                  <a:gd name="T28" fmla="*/ 113 w 851"/>
                  <a:gd name="T29" fmla="*/ 227 h 794"/>
                  <a:gd name="T30" fmla="*/ 57 w 851"/>
                  <a:gd name="T31" fmla="*/ 227 h 794"/>
                  <a:gd name="T32" fmla="*/ 57 w 851"/>
                  <a:gd name="T33" fmla="*/ 340 h 794"/>
                  <a:gd name="T34" fmla="*/ 0 w 851"/>
                  <a:gd name="T35" fmla="*/ 340 h 794"/>
                  <a:gd name="T36" fmla="*/ 0 w 851"/>
                  <a:gd name="T37" fmla="*/ 511 h 794"/>
                  <a:gd name="T38" fmla="*/ 113 w 851"/>
                  <a:gd name="T39" fmla="*/ 511 h 794"/>
                  <a:gd name="T40" fmla="*/ 113 w 851"/>
                  <a:gd name="T41" fmla="*/ 567 h 794"/>
                  <a:gd name="T42" fmla="*/ 227 w 851"/>
                  <a:gd name="T43" fmla="*/ 567 h 794"/>
                  <a:gd name="T44" fmla="*/ 227 w 851"/>
                  <a:gd name="T45" fmla="*/ 624 h 794"/>
                  <a:gd name="T46" fmla="*/ 284 w 851"/>
                  <a:gd name="T47" fmla="*/ 624 h 794"/>
                  <a:gd name="T48" fmla="*/ 284 w 851"/>
                  <a:gd name="T49" fmla="*/ 737 h 794"/>
                  <a:gd name="T50" fmla="*/ 510 w 851"/>
                  <a:gd name="T51" fmla="*/ 737 h 794"/>
                  <a:gd name="T52" fmla="*/ 510 w 851"/>
                  <a:gd name="T53" fmla="*/ 794 h 794"/>
                  <a:gd name="T54" fmla="*/ 567 w 851"/>
                  <a:gd name="T55" fmla="*/ 794 h 794"/>
                  <a:gd name="T56" fmla="*/ 567 w 851"/>
                  <a:gd name="T57" fmla="*/ 737 h 794"/>
                  <a:gd name="T58" fmla="*/ 624 w 851"/>
                  <a:gd name="T59" fmla="*/ 737 h 794"/>
                  <a:gd name="T60" fmla="*/ 624 w 851"/>
                  <a:gd name="T61" fmla="*/ 624 h 794"/>
                  <a:gd name="T62" fmla="*/ 681 w 851"/>
                  <a:gd name="T63" fmla="*/ 624 h 794"/>
                  <a:gd name="T64" fmla="*/ 681 w 851"/>
                  <a:gd name="T65" fmla="*/ 454 h 794"/>
                  <a:gd name="T66" fmla="*/ 737 w 851"/>
                  <a:gd name="T67" fmla="*/ 454 h 794"/>
                  <a:gd name="T68" fmla="*/ 737 w 851"/>
                  <a:gd name="T69" fmla="*/ 397 h 794"/>
                  <a:gd name="T70" fmla="*/ 794 w 851"/>
                  <a:gd name="T71" fmla="*/ 397 h 794"/>
                  <a:gd name="T72" fmla="*/ 794 w 851"/>
                  <a:gd name="T73" fmla="*/ 284 h 794"/>
                  <a:gd name="T74" fmla="*/ 851 w 851"/>
                  <a:gd name="T75" fmla="*/ 284 h 794"/>
                  <a:gd name="T76" fmla="*/ 851 w 851"/>
                  <a:gd name="T77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51" h="794">
                    <a:moveTo>
                      <a:pt x="851" y="227"/>
                    </a:moveTo>
                    <a:lnTo>
                      <a:pt x="794" y="227"/>
                    </a:lnTo>
                    <a:lnTo>
                      <a:pt x="794" y="170"/>
                    </a:lnTo>
                    <a:lnTo>
                      <a:pt x="737" y="170"/>
                    </a:lnTo>
                    <a:lnTo>
                      <a:pt x="737" y="114"/>
                    </a:lnTo>
                    <a:lnTo>
                      <a:pt x="397" y="114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24" y="624"/>
                    </a:lnTo>
                    <a:lnTo>
                      <a:pt x="681" y="624"/>
                    </a:lnTo>
                    <a:lnTo>
                      <a:pt x="681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284"/>
                    </a:lnTo>
                    <a:lnTo>
                      <a:pt x="851" y="284"/>
                    </a:lnTo>
                    <a:lnTo>
                      <a:pt x="85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3364" y="4599"/>
                <a:ext cx="567" cy="567"/>
              </a:xfrm>
              <a:custGeom>
                <a:avLst/>
                <a:gdLst>
                  <a:gd name="T0" fmla="*/ 57 w 567"/>
                  <a:gd name="T1" fmla="*/ 284 h 567"/>
                  <a:gd name="T2" fmla="*/ 57 w 567"/>
                  <a:gd name="T3" fmla="*/ 227 h 567"/>
                  <a:gd name="T4" fmla="*/ 170 w 567"/>
                  <a:gd name="T5" fmla="*/ 227 h 567"/>
                  <a:gd name="T6" fmla="*/ 170 w 567"/>
                  <a:gd name="T7" fmla="*/ 0 h 567"/>
                  <a:gd name="T8" fmla="*/ 227 w 567"/>
                  <a:gd name="T9" fmla="*/ 0 h 567"/>
                  <a:gd name="T10" fmla="*/ 227 w 567"/>
                  <a:gd name="T11" fmla="*/ 57 h 567"/>
                  <a:gd name="T12" fmla="*/ 284 w 567"/>
                  <a:gd name="T13" fmla="*/ 57 h 567"/>
                  <a:gd name="T14" fmla="*/ 284 w 567"/>
                  <a:gd name="T15" fmla="*/ 113 h 567"/>
                  <a:gd name="T16" fmla="*/ 567 w 567"/>
                  <a:gd name="T17" fmla="*/ 113 h 567"/>
                  <a:gd name="T18" fmla="*/ 567 w 567"/>
                  <a:gd name="T19" fmla="*/ 170 h 567"/>
                  <a:gd name="T20" fmla="*/ 511 w 567"/>
                  <a:gd name="T21" fmla="*/ 170 h 567"/>
                  <a:gd name="T22" fmla="*/ 511 w 567"/>
                  <a:gd name="T23" fmla="*/ 340 h 567"/>
                  <a:gd name="T24" fmla="*/ 227 w 567"/>
                  <a:gd name="T25" fmla="*/ 340 h 567"/>
                  <a:gd name="T26" fmla="*/ 227 w 567"/>
                  <a:gd name="T27" fmla="*/ 454 h 567"/>
                  <a:gd name="T28" fmla="*/ 284 w 567"/>
                  <a:gd name="T29" fmla="*/ 454 h 567"/>
                  <a:gd name="T30" fmla="*/ 284 w 567"/>
                  <a:gd name="T31" fmla="*/ 567 h 567"/>
                  <a:gd name="T32" fmla="*/ 57 w 567"/>
                  <a:gd name="T33" fmla="*/ 567 h 567"/>
                  <a:gd name="T34" fmla="*/ 57 w 567"/>
                  <a:gd name="T35" fmla="*/ 510 h 567"/>
                  <a:gd name="T36" fmla="*/ 0 w 567"/>
                  <a:gd name="T37" fmla="*/ 510 h 567"/>
                  <a:gd name="T38" fmla="*/ 0 w 567"/>
                  <a:gd name="T39" fmla="*/ 284 h 567"/>
                  <a:gd name="T40" fmla="*/ 57 w 567"/>
                  <a:gd name="T41" fmla="*/ 28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67">
                    <a:moveTo>
                      <a:pt x="57" y="284"/>
                    </a:moveTo>
                    <a:lnTo>
                      <a:pt x="57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284" y="454"/>
                    </a:lnTo>
                    <a:lnTo>
                      <a:pt x="284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284"/>
                    </a:lnTo>
                    <a:lnTo>
                      <a:pt x="5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2344" y="4429"/>
                <a:ext cx="1190" cy="964"/>
              </a:xfrm>
              <a:custGeom>
                <a:avLst/>
                <a:gdLst>
                  <a:gd name="T0" fmla="*/ 1190 w 1190"/>
                  <a:gd name="T1" fmla="*/ 57 h 964"/>
                  <a:gd name="T2" fmla="*/ 1190 w 1190"/>
                  <a:gd name="T3" fmla="*/ 113 h 964"/>
                  <a:gd name="T4" fmla="*/ 1134 w 1190"/>
                  <a:gd name="T5" fmla="*/ 113 h 964"/>
                  <a:gd name="T6" fmla="*/ 1134 w 1190"/>
                  <a:gd name="T7" fmla="*/ 170 h 964"/>
                  <a:gd name="T8" fmla="*/ 1190 w 1190"/>
                  <a:gd name="T9" fmla="*/ 170 h 964"/>
                  <a:gd name="T10" fmla="*/ 1190 w 1190"/>
                  <a:gd name="T11" fmla="*/ 397 h 964"/>
                  <a:gd name="T12" fmla="*/ 1077 w 1190"/>
                  <a:gd name="T13" fmla="*/ 397 h 964"/>
                  <a:gd name="T14" fmla="*/ 1077 w 1190"/>
                  <a:gd name="T15" fmla="*/ 454 h 964"/>
                  <a:gd name="T16" fmla="*/ 1020 w 1190"/>
                  <a:gd name="T17" fmla="*/ 454 h 964"/>
                  <a:gd name="T18" fmla="*/ 1021 w 1190"/>
                  <a:gd name="T19" fmla="*/ 625 h 964"/>
                  <a:gd name="T20" fmla="*/ 680 w 1190"/>
                  <a:gd name="T21" fmla="*/ 624 h 964"/>
                  <a:gd name="T22" fmla="*/ 680 w 1190"/>
                  <a:gd name="T23" fmla="*/ 510 h 964"/>
                  <a:gd name="T24" fmla="*/ 623 w 1190"/>
                  <a:gd name="T25" fmla="*/ 510 h 964"/>
                  <a:gd name="T26" fmla="*/ 623 w 1190"/>
                  <a:gd name="T27" fmla="*/ 567 h 964"/>
                  <a:gd name="T28" fmla="*/ 567 w 1190"/>
                  <a:gd name="T29" fmla="*/ 567 h 964"/>
                  <a:gd name="T30" fmla="*/ 567 w 1190"/>
                  <a:gd name="T31" fmla="*/ 624 h 964"/>
                  <a:gd name="T32" fmla="*/ 453 w 1190"/>
                  <a:gd name="T33" fmla="*/ 624 h 964"/>
                  <a:gd name="T34" fmla="*/ 453 w 1190"/>
                  <a:gd name="T35" fmla="*/ 680 h 964"/>
                  <a:gd name="T36" fmla="*/ 396 w 1190"/>
                  <a:gd name="T37" fmla="*/ 680 h 964"/>
                  <a:gd name="T38" fmla="*/ 396 w 1190"/>
                  <a:gd name="T39" fmla="*/ 737 h 964"/>
                  <a:gd name="T40" fmla="*/ 340 w 1190"/>
                  <a:gd name="T41" fmla="*/ 737 h 964"/>
                  <a:gd name="T42" fmla="*/ 340 w 1190"/>
                  <a:gd name="T43" fmla="*/ 850 h 964"/>
                  <a:gd name="T44" fmla="*/ 283 w 1190"/>
                  <a:gd name="T45" fmla="*/ 850 h 964"/>
                  <a:gd name="T46" fmla="*/ 283 w 1190"/>
                  <a:gd name="T47" fmla="*/ 964 h 964"/>
                  <a:gd name="T48" fmla="*/ 170 w 1190"/>
                  <a:gd name="T49" fmla="*/ 964 h 964"/>
                  <a:gd name="T50" fmla="*/ 170 w 1190"/>
                  <a:gd name="T51" fmla="*/ 850 h 964"/>
                  <a:gd name="T52" fmla="*/ 113 w 1190"/>
                  <a:gd name="T53" fmla="*/ 850 h 964"/>
                  <a:gd name="T54" fmla="*/ 113 w 1190"/>
                  <a:gd name="T55" fmla="*/ 680 h 964"/>
                  <a:gd name="T56" fmla="*/ 0 w 1190"/>
                  <a:gd name="T57" fmla="*/ 680 h 964"/>
                  <a:gd name="T58" fmla="*/ 0 w 1190"/>
                  <a:gd name="T59" fmla="*/ 510 h 964"/>
                  <a:gd name="T60" fmla="*/ 226 w 1190"/>
                  <a:gd name="T61" fmla="*/ 510 h 964"/>
                  <a:gd name="T62" fmla="*/ 226 w 1190"/>
                  <a:gd name="T63" fmla="*/ 397 h 964"/>
                  <a:gd name="T64" fmla="*/ 340 w 1190"/>
                  <a:gd name="T65" fmla="*/ 397 h 964"/>
                  <a:gd name="T66" fmla="*/ 340 w 1190"/>
                  <a:gd name="T67" fmla="*/ 340 h 964"/>
                  <a:gd name="T68" fmla="*/ 396 w 1190"/>
                  <a:gd name="T69" fmla="*/ 340 h 964"/>
                  <a:gd name="T70" fmla="*/ 396 w 1190"/>
                  <a:gd name="T71" fmla="*/ 283 h 964"/>
                  <a:gd name="T72" fmla="*/ 453 w 1190"/>
                  <a:gd name="T73" fmla="*/ 283 h 964"/>
                  <a:gd name="T74" fmla="*/ 453 w 1190"/>
                  <a:gd name="T75" fmla="*/ 340 h 964"/>
                  <a:gd name="T76" fmla="*/ 510 w 1190"/>
                  <a:gd name="T77" fmla="*/ 340 h 964"/>
                  <a:gd name="T78" fmla="*/ 510 w 1190"/>
                  <a:gd name="T79" fmla="*/ 283 h 964"/>
                  <a:gd name="T80" fmla="*/ 567 w 1190"/>
                  <a:gd name="T81" fmla="*/ 283 h 964"/>
                  <a:gd name="T82" fmla="*/ 567 w 1190"/>
                  <a:gd name="T83" fmla="*/ 227 h 964"/>
                  <a:gd name="T84" fmla="*/ 737 w 1190"/>
                  <a:gd name="T85" fmla="*/ 227 h 964"/>
                  <a:gd name="T86" fmla="*/ 737 w 1190"/>
                  <a:gd name="T87" fmla="*/ 113 h 964"/>
                  <a:gd name="T88" fmla="*/ 793 w 1190"/>
                  <a:gd name="T89" fmla="*/ 113 h 964"/>
                  <a:gd name="T90" fmla="*/ 793 w 1190"/>
                  <a:gd name="T91" fmla="*/ 57 h 964"/>
                  <a:gd name="T92" fmla="*/ 964 w 1190"/>
                  <a:gd name="T93" fmla="*/ 57 h 964"/>
                  <a:gd name="T94" fmla="*/ 964 w 1190"/>
                  <a:gd name="T95" fmla="*/ 0 h 964"/>
                  <a:gd name="T96" fmla="*/ 1134 w 1190"/>
                  <a:gd name="T97" fmla="*/ 0 h 964"/>
                  <a:gd name="T98" fmla="*/ 1134 w 1190"/>
                  <a:gd name="T99" fmla="*/ 57 h 964"/>
                  <a:gd name="T100" fmla="*/ 1190 w 1190"/>
                  <a:gd name="T101" fmla="*/ 5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90" h="964">
                    <a:moveTo>
                      <a:pt x="1190" y="57"/>
                    </a:moveTo>
                    <a:lnTo>
                      <a:pt x="1190" y="113"/>
                    </a:lnTo>
                    <a:lnTo>
                      <a:pt x="1134" y="113"/>
                    </a:lnTo>
                    <a:lnTo>
                      <a:pt x="1134" y="170"/>
                    </a:lnTo>
                    <a:lnTo>
                      <a:pt x="1190" y="170"/>
                    </a:lnTo>
                    <a:lnTo>
                      <a:pt x="1190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020" y="454"/>
                    </a:lnTo>
                    <a:lnTo>
                      <a:pt x="1021" y="625"/>
                    </a:lnTo>
                    <a:lnTo>
                      <a:pt x="680" y="624"/>
                    </a:lnTo>
                    <a:lnTo>
                      <a:pt x="680" y="510"/>
                    </a:lnTo>
                    <a:lnTo>
                      <a:pt x="623" y="510"/>
                    </a:lnTo>
                    <a:lnTo>
                      <a:pt x="623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453" y="624"/>
                    </a:lnTo>
                    <a:lnTo>
                      <a:pt x="453" y="680"/>
                    </a:lnTo>
                    <a:lnTo>
                      <a:pt x="396" y="680"/>
                    </a:lnTo>
                    <a:lnTo>
                      <a:pt x="396" y="737"/>
                    </a:lnTo>
                    <a:lnTo>
                      <a:pt x="340" y="737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964"/>
                    </a:lnTo>
                    <a:lnTo>
                      <a:pt x="170" y="964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10"/>
                    </a:lnTo>
                    <a:lnTo>
                      <a:pt x="226" y="510"/>
                    </a:lnTo>
                    <a:lnTo>
                      <a:pt x="226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6" y="340"/>
                    </a:lnTo>
                    <a:lnTo>
                      <a:pt x="396" y="283"/>
                    </a:lnTo>
                    <a:lnTo>
                      <a:pt x="453" y="283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227"/>
                    </a:lnTo>
                    <a:lnTo>
                      <a:pt x="737" y="227"/>
                    </a:lnTo>
                    <a:lnTo>
                      <a:pt x="737" y="113"/>
                    </a:lnTo>
                    <a:lnTo>
                      <a:pt x="793" y="113"/>
                    </a:lnTo>
                    <a:lnTo>
                      <a:pt x="793" y="57"/>
                    </a:lnTo>
                    <a:lnTo>
                      <a:pt x="964" y="57"/>
                    </a:lnTo>
                    <a:lnTo>
                      <a:pt x="964" y="0"/>
                    </a:lnTo>
                    <a:lnTo>
                      <a:pt x="1134" y="0"/>
                    </a:lnTo>
                    <a:lnTo>
                      <a:pt x="1134" y="57"/>
                    </a:lnTo>
                    <a:lnTo>
                      <a:pt x="119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2457" y="4202"/>
                <a:ext cx="1247" cy="737"/>
              </a:xfrm>
              <a:custGeom>
                <a:avLst/>
                <a:gdLst>
                  <a:gd name="T0" fmla="*/ 0 w 1247"/>
                  <a:gd name="T1" fmla="*/ 737 h 737"/>
                  <a:gd name="T2" fmla="*/ 0 w 1247"/>
                  <a:gd name="T3" fmla="*/ 510 h 737"/>
                  <a:gd name="T4" fmla="*/ 170 w 1247"/>
                  <a:gd name="T5" fmla="*/ 510 h 737"/>
                  <a:gd name="T6" fmla="*/ 170 w 1247"/>
                  <a:gd name="T7" fmla="*/ 397 h 737"/>
                  <a:gd name="T8" fmla="*/ 283 w 1247"/>
                  <a:gd name="T9" fmla="*/ 397 h 737"/>
                  <a:gd name="T10" fmla="*/ 283 w 1247"/>
                  <a:gd name="T11" fmla="*/ 0 h 737"/>
                  <a:gd name="T12" fmla="*/ 397 w 1247"/>
                  <a:gd name="T13" fmla="*/ 0 h 737"/>
                  <a:gd name="T14" fmla="*/ 397 w 1247"/>
                  <a:gd name="T15" fmla="*/ 57 h 737"/>
                  <a:gd name="T16" fmla="*/ 454 w 1247"/>
                  <a:gd name="T17" fmla="*/ 57 h 737"/>
                  <a:gd name="T18" fmla="*/ 454 w 1247"/>
                  <a:gd name="T19" fmla="*/ 114 h 737"/>
                  <a:gd name="T20" fmla="*/ 510 w 1247"/>
                  <a:gd name="T21" fmla="*/ 114 h 737"/>
                  <a:gd name="T22" fmla="*/ 510 w 1247"/>
                  <a:gd name="T23" fmla="*/ 57 h 737"/>
                  <a:gd name="T24" fmla="*/ 567 w 1247"/>
                  <a:gd name="T25" fmla="*/ 57 h 737"/>
                  <a:gd name="T26" fmla="*/ 567 w 1247"/>
                  <a:gd name="T27" fmla="*/ 0 h 737"/>
                  <a:gd name="T28" fmla="*/ 1021 w 1247"/>
                  <a:gd name="T29" fmla="*/ 0 h 737"/>
                  <a:gd name="T30" fmla="*/ 1021 w 1247"/>
                  <a:gd name="T31" fmla="*/ 57 h 737"/>
                  <a:gd name="T32" fmla="*/ 1191 w 1247"/>
                  <a:gd name="T33" fmla="*/ 57 h 737"/>
                  <a:gd name="T34" fmla="*/ 1191 w 1247"/>
                  <a:gd name="T35" fmla="*/ 170 h 737"/>
                  <a:gd name="T36" fmla="*/ 1247 w 1247"/>
                  <a:gd name="T37" fmla="*/ 170 h 737"/>
                  <a:gd name="T38" fmla="*/ 1247 w 1247"/>
                  <a:gd name="T39" fmla="*/ 227 h 737"/>
                  <a:gd name="T40" fmla="*/ 1191 w 1247"/>
                  <a:gd name="T41" fmla="*/ 227 h 737"/>
                  <a:gd name="T42" fmla="*/ 1191 w 1247"/>
                  <a:gd name="T43" fmla="*/ 397 h 737"/>
                  <a:gd name="T44" fmla="*/ 1021 w 1247"/>
                  <a:gd name="T45" fmla="*/ 397 h 737"/>
                  <a:gd name="T46" fmla="*/ 1021 w 1247"/>
                  <a:gd name="T47" fmla="*/ 340 h 737"/>
                  <a:gd name="T48" fmla="*/ 1077 w 1247"/>
                  <a:gd name="T49" fmla="*/ 340 h 737"/>
                  <a:gd name="T50" fmla="*/ 1077 w 1247"/>
                  <a:gd name="T51" fmla="*/ 284 h 737"/>
                  <a:gd name="T52" fmla="*/ 1021 w 1247"/>
                  <a:gd name="T53" fmla="*/ 284 h 737"/>
                  <a:gd name="T54" fmla="*/ 1021 w 1247"/>
                  <a:gd name="T55" fmla="*/ 227 h 737"/>
                  <a:gd name="T56" fmla="*/ 851 w 1247"/>
                  <a:gd name="T57" fmla="*/ 227 h 737"/>
                  <a:gd name="T58" fmla="*/ 851 w 1247"/>
                  <a:gd name="T59" fmla="*/ 284 h 737"/>
                  <a:gd name="T60" fmla="*/ 680 w 1247"/>
                  <a:gd name="T61" fmla="*/ 284 h 737"/>
                  <a:gd name="T62" fmla="*/ 680 w 1247"/>
                  <a:gd name="T63" fmla="*/ 340 h 737"/>
                  <a:gd name="T64" fmla="*/ 624 w 1247"/>
                  <a:gd name="T65" fmla="*/ 340 h 737"/>
                  <a:gd name="T66" fmla="*/ 624 w 1247"/>
                  <a:gd name="T67" fmla="*/ 397 h 737"/>
                  <a:gd name="T68" fmla="*/ 624 w 1247"/>
                  <a:gd name="T69" fmla="*/ 454 h 737"/>
                  <a:gd name="T70" fmla="*/ 454 w 1247"/>
                  <a:gd name="T71" fmla="*/ 454 h 737"/>
                  <a:gd name="T72" fmla="*/ 454 w 1247"/>
                  <a:gd name="T73" fmla="*/ 510 h 737"/>
                  <a:gd name="T74" fmla="*/ 397 w 1247"/>
                  <a:gd name="T75" fmla="*/ 510 h 737"/>
                  <a:gd name="T76" fmla="*/ 397 w 1247"/>
                  <a:gd name="T77" fmla="*/ 567 h 737"/>
                  <a:gd name="T78" fmla="*/ 340 w 1247"/>
                  <a:gd name="T79" fmla="*/ 567 h 737"/>
                  <a:gd name="T80" fmla="*/ 340 w 1247"/>
                  <a:gd name="T81" fmla="*/ 510 h 737"/>
                  <a:gd name="T82" fmla="*/ 283 w 1247"/>
                  <a:gd name="T83" fmla="*/ 510 h 737"/>
                  <a:gd name="T84" fmla="*/ 283 w 1247"/>
                  <a:gd name="T85" fmla="*/ 567 h 737"/>
                  <a:gd name="T86" fmla="*/ 227 w 1247"/>
                  <a:gd name="T87" fmla="*/ 567 h 737"/>
                  <a:gd name="T88" fmla="*/ 227 w 1247"/>
                  <a:gd name="T89" fmla="*/ 624 h 737"/>
                  <a:gd name="T90" fmla="*/ 113 w 1247"/>
                  <a:gd name="T91" fmla="*/ 624 h 737"/>
                  <a:gd name="T92" fmla="*/ 113 w 1247"/>
                  <a:gd name="T93" fmla="*/ 737 h 737"/>
                  <a:gd name="T94" fmla="*/ 0 w 1247"/>
                  <a:gd name="T95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47" h="737">
                    <a:moveTo>
                      <a:pt x="0" y="737"/>
                    </a:moveTo>
                    <a:lnTo>
                      <a:pt x="0" y="510"/>
                    </a:lnTo>
                    <a:lnTo>
                      <a:pt x="170" y="510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510" y="114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1021" y="0"/>
                    </a:lnTo>
                    <a:lnTo>
                      <a:pt x="1021" y="57"/>
                    </a:lnTo>
                    <a:lnTo>
                      <a:pt x="1191" y="57"/>
                    </a:lnTo>
                    <a:lnTo>
                      <a:pt x="1191" y="170"/>
                    </a:lnTo>
                    <a:lnTo>
                      <a:pt x="1247" y="170"/>
                    </a:lnTo>
                    <a:lnTo>
                      <a:pt x="1247" y="227"/>
                    </a:lnTo>
                    <a:lnTo>
                      <a:pt x="1191" y="227"/>
                    </a:lnTo>
                    <a:lnTo>
                      <a:pt x="1191" y="397"/>
                    </a:lnTo>
                    <a:lnTo>
                      <a:pt x="1021" y="397"/>
                    </a:lnTo>
                    <a:lnTo>
                      <a:pt x="1021" y="340"/>
                    </a:lnTo>
                    <a:lnTo>
                      <a:pt x="1077" y="340"/>
                    </a:lnTo>
                    <a:lnTo>
                      <a:pt x="1077" y="284"/>
                    </a:lnTo>
                    <a:lnTo>
                      <a:pt x="1021" y="284"/>
                    </a:lnTo>
                    <a:lnTo>
                      <a:pt x="1021" y="227"/>
                    </a:lnTo>
                    <a:lnTo>
                      <a:pt x="851" y="227"/>
                    </a:lnTo>
                    <a:lnTo>
                      <a:pt x="851" y="284"/>
                    </a:lnTo>
                    <a:lnTo>
                      <a:pt x="680" y="284"/>
                    </a:lnTo>
                    <a:lnTo>
                      <a:pt x="680" y="340"/>
                    </a:lnTo>
                    <a:lnTo>
                      <a:pt x="624" y="340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454" y="454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13" y="624"/>
                    </a:lnTo>
                    <a:lnTo>
                      <a:pt x="113" y="737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3478" y="5223"/>
                <a:ext cx="1134" cy="907"/>
              </a:xfrm>
              <a:custGeom>
                <a:avLst/>
                <a:gdLst>
                  <a:gd name="T0" fmla="*/ 1134 w 1134"/>
                  <a:gd name="T1" fmla="*/ 397 h 907"/>
                  <a:gd name="T2" fmla="*/ 964 w 1134"/>
                  <a:gd name="T3" fmla="*/ 397 h 907"/>
                  <a:gd name="T4" fmla="*/ 964 w 1134"/>
                  <a:gd name="T5" fmla="*/ 340 h 907"/>
                  <a:gd name="T6" fmla="*/ 907 w 1134"/>
                  <a:gd name="T7" fmla="*/ 340 h 907"/>
                  <a:gd name="T8" fmla="*/ 907 w 1134"/>
                  <a:gd name="T9" fmla="*/ 283 h 907"/>
                  <a:gd name="T10" fmla="*/ 793 w 1134"/>
                  <a:gd name="T11" fmla="*/ 283 h 907"/>
                  <a:gd name="T12" fmla="*/ 623 w 1134"/>
                  <a:gd name="T13" fmla="*/ 283 h 907"/>
                  <a:gd name="T14" fmla="*/ 623 w 1134"/>
                  <a:gd name="T15" fmla="*/ 227 h 907"/>
                  <a:gd name="T16" fmla="*/ 567 w 1134"/>
                  <a:gd name="T17" fmla="*/ 227 h 907"/>
                  <a:gd name="T18" fmla="*/ 567 w 1134"/>
                  <a:gd name="T19" fmla="*/ 170 h 907"/>
                  <a:gd name="T20" fmla="*/ 340 w 1134"/>
                  <a:gd name="T21" fmla="*/ 170 h 907"/>
                  <a:gd name="T22" fmla="*/ 340 w 1134"/>
                  <a:gd name="T23" fmla="*/ 227 h 907"/>
                  <a:gd name="T24" fmla="*/ 283 w 1134"/>
                  <a:gd name="T25" fmla="*/ 227 h 907"/>
                  <a:gd name="T26" fmla="*/ 283 w 1134"/>
                  <a:gd name="T27" fmla="*/ 56 h 907"/>
                  <a:gd name="T28" fmla="*/ 113 w 1134"/>
                  <a:gd name="T29" fmla="*/ 56 h 907"/>
                  <a:gd name="T30" fmla="*/ 113 w 1134"/>
                  <a:gd name="T31" fmla="*/ 0 h 907"/>
                  <a:gd name="T32" fmla="*/ 56 w 1134"/>
                  <a:gd name="T33" fmla="*/ 0 h 907"/>
                  <a:gd name="T34" fmla="*/ 56 w 1134"/>
                  <a:gd name="T35" fmla="*/ 227 h 907"/>
                  <a:gd name="T36" fmla="*/ 113 w 1134"/>
                  <a:gd name="T37" fmla="*/ 227 h 907"/>
                  <a:gd name="T38" fmla="*/ 113 w 1134"/>
                  <a:gd name="T39" fmla="*/ 453 h 907"/>
                  <a:gd name="T40" fmla="*/ 0 w 1134"/>
                  <a:gd name="T41" fmla="*/ 453 h 907"/>
                  <a:gd name="T42" fmla="*/ 0 w 1134"/>
                  <a:gd name="T43" fmla="*/ 567 h 907"/>
                  <a:gd name="T44" fmla="*/ 113 w 1134"/>
                  <a:gd name="T45" fmla="*/ 567 h 907"/>
                  <a:gd name="T46" fmla="*/ 113 w 1134"/>
                  <a:gd name="T47" fmla="*/ 680 h 907"/>
                  <a:gd name="T48" fmla="*/ 226 w 1134"/>
                  <a:gd name="T49" fmla="*/ 680 h 907"/>
                  <a:gd name="T50" fmla="*/ 226 w 1134"/>
                  <a:gd name="T51" fmla="*/ 794 h 907"/>
                  <a:gd name="T52" fmla="*/ 340 w 1134"/>
                  <a:gd name="T53" fmla="*/ 794 h 907"/>
                  <a:gd name="T54" fmla="*/ 340 w 1134"/>
                  <a:gd name="T55" fmla="*/ 850 h 907"/>
                  <a:gd name="T56" fmla="*/ 397 w 1134"/>
                  <a:gd name="T57" fmla="*/ 850 h 907"/>
                  <a:gd name="T58" fmla="*/ 397 w 1134"/>
                  <a:gd name="T59" fmla="*/ 907 h 907"/>
                  <a:gd name="T60" fmla="*/ 850 w 1134"/>
                  <a:gd name="T61" fmla="*/ 907 h 907"/>
                  <a:gd name="T62" fmla="*/ 850 w 1134"/>
                  <a:gd name="T63" fmla="*/ 850 h 907"/>
                  <a:gd name="T64" fmla="*/ 907 w 1134"/>
                  <a:gd name="T65" fmla="*/ 850 h 907"/>
                  <a:gd name="T66" fmla="*/ 907 w 1134"/>
                  <a:gd name="T67" fmla="*/ 794 h 907"/>
                  <a:gd name="T68" fmla="*/ 1020 w 1134"/>
                  <a:gd name="T69" fmla="*/ 794 h 907"/>
                  <a:gd name="T70" fmla="*/ 1020 w 1134"/>
                  <a:gd name="T71" fmla="*/ 567 h 907"/>
                  <a:gd name="T72" fmla="*/ 1077 w 1134"/>
                  <a:gd name="T73" fmla="*/ 567 h 907"/>
                  <a:gd name="T74" fmla="*/ 1077 w 1134"/>
                  <a:gd name="T75" fmla="*/ 510 h 907"/>
                  <a:gd name="T76" fmla="*/ 1134 w 1134"/>
                  <a:gd name="T77" fmla="*/ 510 h 907"/>
                  <a:gd name="T78" fmla="*/ 1134 w 1134"/>
                  <a:gd name="T79" fmla="*/ 39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34" h="907">
                    <a:moveTo>
                      <a:pt x="1134" y="397"/>
                    </a:moveTo>
                    <a:lnTo>
                      <a:pt x="964" y="397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793" y="283"/>
                    </a:lnTo>
                    <a:lnTo>
                      <a:pt x="623" y="283"/>
                    </a:lnTo>
                    <a:lnTo>
                      <a:pt x="623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4"/>
                    </a:lnTo>
                    <a:lnTo>
                      <a:pt x="340" y="794"/>
                    </a:lnTo>
                    <a:lnTo>
                      <a:pt x="340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850" y="907"/>
                    </a:lnTo>
                    <a:lnTo>
                      <a:pt x="850" y="850"/>
                    </a:lnTo>
                    <a:lnTo>
                      <a:pt x="907" y="850"/>
                    </a:lnTo>
                    <a:lnTo>
                      <a:pt x="907" y="794"/>
                    </a:lnTo>
                    <a:lnTo>
                      <a:pt x="1020" y="794"/>
                    </a:lnTo>
                    <a:lnTo>
                      <a:pt x="1020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134" y="510"/>
                    </a:lnTo>
                    <a:lnTo>
                      <a:pt x="1134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3591" y="4486"/>
                <a:ext cx="397" cy="226"/>
              </a:xfrm>
              <a:custGeom>
                <a:avLst/>
                <a:gdLst>
                  <a:gd name="T0" fmla="*/ 397 w 397"/>
                  <a:gd name="T1" fmla="*/ 0 h 226"/>
                  <a:gd name="T2" fmla="*/ 340 w 397"/>
                  <a:gd name="T3" fmla="*/ 0 h 226"/>
                  <a:gd name="T4" fmla="*/ 340 w 397"/>
                  <a:gd name="T5" fmla="*/ 56 h 226"/>
                  <a:gd name="T6" fmla="*/ 227 w 397"/>
                  <a:gd name="T7" fmla="*/ 56 h 226"/>
                  <a:gd name="T8" fmla="*/ 227 w 397"/>
                  <a:gd name="T9" fmla="*/ 0 h 226"/>
                  <a:gd name="T10" fmla="*/ 113 w 397"/>
                  <a:gd name="T11" fmla="*/ 0 h 226"/>
                  <a:gd name="T12" fmla="*/ 113 w 397"/>
                  <a:gd name="T13" fmla="*/ 56 h 226"/>
                  <a:gd name="T14" fmla="*/ 57 w 397"/>
                  <a:gd name="T15" fmla="*/ 56 h 226"/>
                  <a:gd name="T16" fmla="*/ 57 w 397"/>
                  <a:gd name="T17" fmla="*/ 113 h 226"/>
                  <a:gd name="T18" fmla="*/ 0 w 397"/>
                  <a:gd name="T19" fmla="*/ 113 h 226"/>
                  <a:gd name="T20" fmla="*/ 0 w 397"/>
                  <a:gd name="T21" fmla="*/ 170 h 226"/>
                  <a:gd name="T22" fmla="*/ 57 w 397"/>
                  <a:gd name="T23" fmla="*/ 170 h 226"/>
                  <a:gd name="T24" fmla="*/ 57 w 397"/>
                  <a:gd name="T25" fmla="*/ 226 h 226"/>
                  <a:gd name="T26" fmla="*/ 397 w 397"/>
                  <a:gd name="T27" fmla="*/ 226 h 226"/>
                  <a:gd name="T28" fmla="*/ 397 w 397"/>
                  <a:gd name="T2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226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397" y="226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3364" y="3522"/>
                <a:ext cx="737" cy="1020"/>
              </a:xfrm>
              <a:custGeom>
                <a:avLst/>
                <a:gdLst>
                  <a:gd name="T0" fmla="*/ 0 w 737"/>
                  <a:gd name="T1" fmla="*/ 0 h 1020"/>
                  <a:gd name="T2" fmla="*/ 284 w 737"/>
                  <a:gd name="T3" fmla="*/ 0 h 1020"/>
                  <a:gd name="T4" fmla="*/ 284 w 737"/>
                  <a:gd name="T5" fmla="*/ 56 h 1020"/>
                  <a:gd name="T6" fmla="*/ 340 w 737"/>
                  <a:gd name="T7" fmla="*/ 56 h 1020"/>
                  <a:gd name="T8" fmla="*/ 340 w 737"/>
                  <a:gd name="T9" fmla="*/ 113 h 1020"/>
                  <a:gd name="T10" fmla="*/ 397 w 737"/>
                  <a:gd name="T11" fmla="*/ 113 h 1020"/>
                  <a:gd name="T12" fmla="*/ 397 w 737"/>
                  <a:gd name="T13" fmla="*/ 283 h 1020"/>
                  <a:gd name="T14" fmla="*/ 454 w 737"/>
                  <a:gd name="T15" fmla="*/ 283 h 1020"/>
                  <a:gd name="T16" fmla="*/ 454 w 737"/>
                  <a:gd name="T17" fmla="*/ 567 h 1020"/>
                  <a:gd name="T18" fmla="*/ 511 w 737"/>
                  <a:gd name="T19" fmla="*/ 567 h 1020"/>
                  <a:gd name="T20" fmla="*/ 511 w 737"/>
                  <a:gd name="T21" fmla="*/ 623 h 1020"/>
                  <a:gd name="T22" fmla="*/ 567 w 737"/>
                  <a:gd name="T23" fmla="*/ 623 h 1020"/>
                  <a:gd name="T24" fmla="*/ 567 w 737"/>
                  <a:gd name="T25" fmla="*/ 794 h 1020"/>
                  <a:gd name="T26" fmla="*/ 737 w 737"/>
                  <a:gd name="T27" fmla="*/ 794 h 1020"/>
                  <a:gd name="T28" fmla="*/ 737 w 737"/>
                  <a:gd name="T29" fmla="*/ 850 h 1020"/>
                  <a:gd name="T30" fmla="*/ 681 w 737"/>
                  <a:gd name="T31" fmla="*/ 850 h 1020"/>
                  <a:gd name="T32" fmla="*/ 681 w 737"/>
                  <a:gd name="T33" fmla="*/ 964 h 1020"/>
                  <a:gd name="T34" fmla="*/ 567 w 737"/>
                  <a:gd name="T35" fmla="*/ 964 h 1020"/>
                  <a:gd name="T36" fmla="*/ 567 w 737"/>
                  <a:gd name="T37" fmla="*/ 1020 h 1020"/>
                  <a:gd name="T38" fmla="*/ 454 w 737"/>
                  <a:gd name="T39" fmla="*/ 1020 h 1020"/>
                  <a:gd name="T40" fmla="*/ 454 w 737"/>
                  <a:gd name="T41" fmla="*/ 964 h 1020"/>
                  <a:gd name="T42" fmla="*/ 340 w 737"/>
                  <a:gd name="T43" fmla="*/ 964 h 1020"/>
                  <a:gd name="T44" fmla="*/ 340 w 737"/>
                  <a:gd name="T45" fmla="*/ 1020 h 1020"/>
                  <a:gd name="T46" fmla="*/ 284 w 737"/>
                  <a:gd name="T47" fmla="*/ 1020 h 1020"/>
                  <a:gd name="T48" fmla="*/ 284 w 737"/>
                  <a:gd name="T49" fmla="*/ 907 h 1020"/>
                  <a:gd name="T50" fmla="*/ 340 w 737"/>
                  <a:gd name="T51" fmla="*/ 907 h 1020"/>
                  <a:gd name="T52" fmla="*/ 340 w 737"/>
                  <a:gd name="T53" fmla="*/ 850 h 1020"/>
                  <a:gd name="T54" fmla="*/ 284 w 737"/>
                  <a:gd name="T55" fmla="*/ 850 h 1020"/>
                  <a:gd name="T56" fmla="*/ 284 w 737"/>
                  <a:gd name="T57" fmla="*/ 737 h 1020"/>
                  <a:gd name="T58" fmla="*/ 170 w 737"/>
                  <a:gd name="T59" fmla="*/ 737 h 1020"/>
                  <a:gd name="T60" fmla="*/ 170 w 737"/>
                  <a:gd name="T61" fmla="*/ 680 h 1020"/>
                  <a:gd name="T62" fmla="*/ 170 w 737"/>
                  <a:gd name="T63" fmla="*/ 510 h 1020"/>
                  <a:gd name="T64" fmla="*/ 114 w 737"/>
                  <a:gd name="T65" fmla="*/ 510 h 1020"/>
                  <a:gd name="T66" fmla="*/ 114 w 737"/>
                  <a:gd name="T67" fmla="*/ 170 h 1020"/>
                  <a:gd name="T68" fmla="*/ 0 w 737"/>
                  <a:gd name="T69" fmla="*/ 170 h 1020"/>
                  <a:gd name="T70" fmla="*/ 0 w 737"/>
                  <a:gd name="T7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7" h="1020">
                    <a:moveTo>
                      <a:pt x="0" y="0"/>
                    </a:moveTo>
                    <a:lnTo>
                      <a:pt x="284" y="0"/>
                    </a:lnTo>
                    <a:lnTo>
                      <a:pt x="284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511" y="623"/>
                    </a:lnTo>
                    <a:lnTo>
                      <a:pt x="567" y="623"/>
                    </a:lnTo>
                    <a:lnTo>
                      <a:pt x="567" y="794"/>
                    </a:lnTo>
                    <a:lnTo>
                      <a:pt x="737" y="794"/>
                    </a:lnTo>
                    <a:lnTo>
                      <a:pt x="737" y="850"/>
                    </a:lnTo>
                    <a:lnTo>
                      <a:pt x="681" y="850"/>
                    </a:lnTo>
                    <a:lnTo>
                      <a:pt x="681" y="964"/>
                    </a:lnTo>
                    <a:lnTo>
                      <a:pt x="567" y="964"/>
                    </a:lnTo>
                    <a:lnTo>
                      <a:pt x="567" y="1020"/>
                    </a:lnTo>
                    <a:lnTo>
                      <a:pt x="454" y="1020"/>
                    </a:lnTo>
                    <a:lnTo>
                      <a:pt x="454" y="964"/>
                    </a:lnTo>
                    <a:lnTo>
                      <a:pt x="340" y="964"/>
                    </a:lnTo>
                    <a:lnTo>
                      <a:pt x="340" y="1020"/>
                    </a:lnTo>
                    <a:lnTo>
                      <a:pt x="284" y="1020"/>
                    </a:lnTo>
                    <a:lnTo>
                      <a:pt x="284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84" y="850"/>
                    </a:lnTo>
                    <a:lnTo>
                      <a:pt x="284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3988" y="4202"/>
                <a:ext cx="907" cy="510"/>
              </a:xfrm>
              <a:custGeom>
                <a:avLst/>
                <a:gdLst>
                  <a:gd name="T0" fmla="*/ 907 w 907"/>
                  <a:gd name="T1" fmla="*/ 284 h 510"/>
                  <a:gd name="T2" fmla="*/ 850 w 907"/>
                  <a:gd name="T3" fmla="*/ 284 h 510"/>
                  <a:gd name="T4" fmla="*/ 850 w 907"/>
                  <a:gd name="T5" fmla="*/ 227 h 510"/>
                  <a:gd name="T6" fmla="*/ 737 w 907"/>
                  <a:gd name="T7" fmla="*/ 227 h 510"/>
                  <a:gd name="T8" fmla="*/ 737 w 907"/>
                  <a:gd name="T9" fmla="*/ 114 h 510"/>
                  <a:gd name="T10" fmla="*/ 624 w 907"/>
                  <a:gd name="T11" fmla="*/ 114 h 510"/>
                  <a:gd name="T12" fmla="*/ 624 w 907"/>
                  <a:gd name="T13" fmla="*/ 57 h 510"/>
                  <a:gd name="T14" fmla="*/ 567 w 907"/>
                  <a:gd name="T15" fmla="*/ 57 h 510"/>
                  <a:gd name="T16" fmla="*/ 567 w 907"/>
                  <a:gd name="T17" fmla="*/ 0 h 510"/>
                  <a:gd name="T18" fmla="*/ 454 w 907"/>
                  <a:gd name="T19" fmla="*/ 0 h 510"/>
                  <a:gd name="T20" fmla="*/ 454 w 907"/>
                  <a:gd name="T21" fmla="*/ 57 h 510"/>
                  <a:gd name="T22" fmla="*/ 113 w 907"/>
                  <a:gd name="T23" fmla="*/ 57 h 510"/>
                  <a:gd name="T24" fmla="*/ 113 w 907"/>
                  <a:gd name="T25" fmla="*/ 170 h 510"/>
                  <a:gd name="T26" fmla="*/ 57 w 907"/>
                  <a:gd name="T27" fmla="*/ 170 h 510"/>
                  <a:gd name="T28" fmla="*/ 57 w 907"/>
                  <a:gd name="T29" fmla="*/ 284 h 510"/>
                  <a:gd name="T30" fmla="*/ 0 w 907"/>
                  <a:gd name="T31" fmla="*/ 284 h 510"/>
                  <a:gd name="T32" fmla="*/ 0 w 907"/>
                  <a:gd name="T33" fmla="*/ 340 h 510"/>
                  <a:gd name="T34" fmla="*/ 113 w 907"/>
                  <a:gd name="T35" fmla="*/ 340 h 510"/>
                  <a:gd name="T36" fmla="*/ 113 w 907"/>
                  <a:gd name="T37" fmla="*/ 454 h 510"/>
                  <a:gd name="T38" fmla="*/ 283 w 907"/>
                  <a:gd name="T39" fmla="*/ 454 h 510"/>
                  <a:gd name="T40" fmla="*/ 283 w 907"/>
                  <a:gd name="T41" fmla="*/ 510 h 510"/>
                  <a:gd name="T42" fmla="*/ 567 w 907"/>
                  <a:gd name="T43" fmla="*/ 510 h 510"/>
                  <a:gd name="T44" fmla="*/ 567 w 907"/>
                  <a:gd name="T45" fmla="*/ 454 h 510"/>
                  <a:gd name="T46" fmla="*/ 624 w 907"/>
                  <a:gd name="T47" fmla="*/ 454 h 510"/>
                  <a:gd name="T48" fmla="*/ 624 w 907"/>
                  <a:gd name="T49" fmla="*/ 397 h 510"/>
                  <a:gd name="T50" fmla="*/ 737 w 907"/>
                  <a:gd name="T51" fmla="*/ 397 h 510"/>
                  <a:gd name="T52" fmla="*/ 737 w 907"/>
                  <a:gd name="T53" fmla="*/ 340 h 510"/>
                  <a:gd name="T54" fmla="*/ 907 w 907"/>
                  <a:gd name="T55" fmla="*/ 340 h 510"/>
                  <a:gd name="T56" fmla="*/ 907 w 907"/>
                  <a:gd name="T57" fmla="*/ 28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510">
                    <a:moveTo>
                      <a:pt x="907" y="284"/>
                    </a:moveTo>
                    <a:lnTo>
                      <a:pt x="850" y="284"/>
                    </a:lnTo>
                    <a:lnTo>
                      <a:pt x="850" y="227"/>
                    </a:lnTo>
                    <a:lnTo>
                      <a:pt x="737" y="227"/>
                    </a:lnTo>
                    <a:lnTo>
                      <a:pt x="737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283" y="510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340"/>
                    </a:lnTo>
                    <a:lnTo>
                      <a:pt x="907" y="340"/>
                    </a:lnTo>
                    <a:lnTo>
                      <a:pt x="907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3478" y="4486"/>
                <a:ext cx="1531" cy="1134"/>
              </a:xfrm>
              <a:custGeom>
                <a:avLst/>
                <a:gdLst>
                  <a:gd name="T0" fmla="*/ 1417 w 1531"/>
                  <a:gd name="T1" fmla="*/ 0 h 1134"/>
                  <a:gd name="T2" fmla="*/ 1417 w 1531"/>
                  <a:gd name="T3" fmla="*/ 56 h 1134"/>
                  <a:gd name="T4" fmla="*/ 1247 w 1531"/>
                  <a:gd name="T5" fmla="*/ 56 h 1134"/>
                  <a:gd name="T6" fmla="*/ 1247 w 1531"/>
                  <a:gd name="T7" fmla="*/ 113 h 1134"/>
                  <a:gd name="T8" fmla="*/ 1134 w 1531"/>
                  <a:gd name="T9" fmla="*/ 113 h 1134"/>
                  <a:gd name="T10" fmla="*/ 1134 w 1531"/>
                  <a:gd name="T11" fmla="*/ 170 h 1134"/>
                  <a:gd name="T12" fmla="*/ 1077 w 1531"/>
                  <a:gd name="T13" fmla="*/ 170 h 1134"/>
                  <a:gd name="T14" fmla="*/ 1077 w 1531"/>
                  <a:gd name="T15" fmla="*/ 226 h 1134"/>
                  <a:gd name="T16" fmla="*/ 793 w 1531"/>
                  <a:gd name="T17" fmla="*/ 226 h 1134"/>
                  <a:gd name="T18" fmla="*/ 793 w 1531"/>
                  <a:gd name="T19" fmla="*/ 170 h 1134"/>
                  <a:gd name="T20" fmla="*/ 623 w 1531"/>
                  <a:gd name="T21" fmla="*/ 170 h 1134"/>
                  <a:gd name="T22" fmla="*/ 623 w 1531"/>
                  <a:gd name="T23" fmla="*/ 56 h 1134"/>
                  <a:gd name="T24" fmla="*/ 510 w 1531"/>
                  <a:gd name="T25" fmla="*/ 56 h 1134"/>
                  <a:gd name="T26" fmla="*/ 510 w 1531"/>
                  <a:gd name="T27" fmla="*/ 226 h 1134"/>
                  <a:gd name="T28" fmla="*/ 453 w 1531"/>
                  <a:gd name="T29" fmla="*/ 226 h 1134"/>
                  <a:gd name="T30" fmla="*/ 453 w 1531"/>
                  <a:gd name="T31" fmla="*/ 283 h 1134"/>
                  <a:gd name="T32" fmla="*/ 397 w 1531"/>
                  <a:gd name="T33" fmla="*/ 283 h 1134"/>
                  <a:gd name="T34" fmla="*/ 397 w 1531"/>
                  <a:gd name="T35" fmla="*/ 453 h 1134"/>
                  <a:gd name="T36" fmla="*/ 113 w 1531"/>
                  <a:gd name="T37" fmla="*/ 453 h 1134"/>
                  <a:gd name="T38" fmla="*/ 113 w 1531"/>
                  <a:gd name="T39" fmla="*/ 567 h 1134"/>
                  <a:gd name="T40" fmla="*/ 170 w 1531"/>
                  <a:gd name="T41" fmla="*/ 567 h 1134"/>
                  <a:gd name="T42" fmla="*/ 170 w 1531"/>
                  <a:gd name="T43" fmla="*/ 680 h 1134"/>
                  <a:gd name="T44" fmla="*/ 2 w 1531"/>
                  <a:gd name="T45" fmla="*/ 679 h 1134"/>
                  <a:gd name="T46" fmla="*/ 0 w 1531"/>
                  <a:gd name="T47" fmla="*/ 737 h 1134"/>
                  <a:gd name="T48" fmla="*/ 113 w 1531"/>
                  <a:gd name="T49" fmla="*/ 737 h 1134"/>
                  <a:gd name="T50" fmla="*/ 113 w 1531"/>
                  <a:gd name="T51" fmla="*/ 793 h 1134"/>
                  <a:gd name="T52" fmla="*/ 283 w 1531"/>
                  <a:gd name="T53" fmla="*/ 793 h 1134"/>
                  <a:gd name="T54" fmla="*/ 283 w 1531"/>
                  <a:gd name="T55" fmla="*/ 964 h 1134"/>
                  <a:gd name="T56" fmla="*/ 340 w 1531"/>
                  <a:gd name="T57" fmla="*/ 964 h 1134"/>
                  <a:gd name="T58" fmla="*/ 340 w 1531"/>
                  <a:gd name="T59" fmla="*/ 907 h 1134"/>
                  <a:gd name="T60" fmla="*/ 567 w 1531"/>
                  <a:gd name="T61" fmla="*/ 907 h 1134"/>
                  <a:gd name="T62" fmla="*/ 567 w 1531"/>
                  <a:gd name="T63" fmla="*/ 964 h 1134"/>
                  <a:gd name="T64" fmla="*/ 623 w 1531"/>
                  <a:gd name="T65" fmla="*/ 964 h 1134"/>
                  <a:gd name="T66" fmla="*/ 623 w 1531"/>
                  <a:gd name="T67" fmla="*/ 1020 h 1134"/>
                  <a:gd name="T68" fmla="*/ 907 w 1531"/>
                  <a:gd name="T69" fmla="*/ 1020 h 1134"/>
                  <a:gd name="T70" fmla="*/ 907 w 1531"/>
                  <a:gd name="T71" fmla="*/ 1077 h 1134"/>
                  <a:gd name="T72" fmla="*/ 964 w 1531"/>
                  <a:gd name="T73" fmla="*/ 1077 h 1134"/>
                  <a:gd name="T74" fmla="*/ 964 w 1531"/>
                  <a:gd name="T75" fmla="*/ 1134 h 1134"/>
                  <a:gd name="T76" fmla="*/ 1247 w 1531"/>
                  <a:gd name="T77" fmla="*/ 1134 h 1134"/>
                  <a:gd name="T78" fmla="*/ 1247 w 1531"/>
                  <a:gd name="T79" fmla="*/ 1020 h 1134"/>
                  <a:gd name="T80" fmla="*/ 1304 w 1531"/>
                  <a:gd name="T81" fmla="*/ 1020 h 1134"/>
                  <a:gd name="T82" fmla="*/ 1304 w 1531"/>
                  <a:gd name="T83" fmla="*/ 850 h 1134"/>
                  <a:gd name="T84" fmla="*/ 1247 w 1531"/>
                  <a:gd name="T85" fmla="*/ 850 h 1134"/>
                  <a:gd name="T86" fmla="*/ 1247 w 1531"/>
                  <a:gd name="T87" fmla="*/ 453 h 1134"/>
                  <a:gd name="T88" fmla="*/ 1360 w 1531"/>
                  <a:gd name="T89" fmla="*/ 453 h 1134"/>
                  <a:gd name="T90" fmla="*/ 1360 w 1531"/>
                  <a:gd name="T91" fmla="*/ 226 h 1134"/>
                  <a:gd name="T92" fmla="*/ 1474 w 1531"/>
                  <a:gd name="T93" fmla="*/ 226 h 1134"/>
                  <a:gd name="T94" fmla="*/ 1474 w 1531"/>
                  <a:gd name="T95" fmla="*/ 170 h 1134"/>
                  <a:gd name="T96" fmla="*/ 1531 w 1531"/>
                  <a:gd name="T97" fmla="*/ 170 h 1134"/>
                  <a:gd name="T98" fmla="*/ 1531 w 1531"/>
                  <a:gd name="T99" fmla="*/ 56 h 1134"/>
                  <a:gd name="T100" fmla="*/ 1474 w 1531"/>
                  <a:gd name="T101" fmla="*/ 56 h 1134"/>
                  <a:gd name="T102" fmla="*/ 1474 w 1531"/>
                  <a:gd name="T103" fmla="*/ 0 h 1134"/>
                  <a:gd name="T104" fmla="*/ 1417 w 1531"/>
                  <a:gd name="T10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31" h="1134">
                    <a:moveTo>
                      <a:pt x="1417" y="0"/>
                    </a:moveTo>
                    <a:lnTo>
                      <a:pt x="1417" y="56"/>
                    </a:lnTo>
                    <a:lnTo>
                      <a:pt x="1247" y="56"/>
                    </a:lnTo>
                    <a:lnTo>
                      <a:pt x="1247" y="113"/>
                    </a:lnTo>
                    <a:lnTo>
                      <a:pt x="1134" y="113"/>
                    </a:lnTo>
                    <a:lnTo>
                      <a:pt x="1134" y="170"/>
                    </a:lnTo>
                    <a:lnTo>
                      <a:pt x="1077" y="170"/>
                    </a:lnTo>
                    <a:lnTo>
                      <a:pt x="1077" y="226"/>
                    </a:lnTo>
                    <a:lnTo>
                      <a:pt x="793" y="226"/>
                    </a:lnTo>
                    <a:lnTo>
                      <a:pt x="793" y="170"/>
                    </a:lnTo>
                    <a:lnTo>
                      <a:pt x="623" y="170"/>
                    </a:lnTo>
                    <a:lnTo>
                      <a:pt x="623" y="56"/>
                    </a:lnTo>
                    <a:lnTo>
                      <a:pt x="510" y="56"/>
                    </a:lnTo>
                    <a:lnTo>
                      <a:pt x="510" y="226"/>
                    </a:lnTo>
                    <a:lnTo>
                      <a:pt x="453" y="226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" y="679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283" y="793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907"/>
                    </a:lnTo>
                    <a:lnTo>
                      <a:pt x="567" y="907"/>
                    </a:lnTo>
                    <a:lnTo>
                      <a:pt x="567" y="964"/>
                    </a:lnTo>
                    <a:lnTo>
                      <a:pt x="623" y="964"/>
                    </a:lnTo>
                    <a:lnTo>
                      <a:pt x="623" y="1020"/>
                    </a:lnTo>
                    <a:lnTo>
                      <a:pt x="907" y="1020"/>
                    </a:lnTo>
                    <a:lnTo>
                      <a:pt x="907" y="1077"/>
                    </a:lnTo>
                    <a:lnTo>
                      <a:pt x="964" y="1077"/>
                    </a:lnTo>
                    <a:lnTo>
                      <a:pt x="964" y="1134"/>
                    </a:lnTo>
                    <a:lnTo>
                      <a:pt x="1247" y="1134"/>
                    </a:lnTo>
                    <a:lnTo>
                      <a:pt x="1247" y="1020"/>
                    </a:lnTo>
                    <a:lnTo>
                      <a:pt x="1304" y="1020"/>
                    </a:lnTo>
                    <a:lnTo>
                      <a:pt x="1304" y="850"/>
                    </a:lnTo>
                    <a:lnTo>
                      <a:pt x="1247" y="850"/>
                    </a:lnTo>
                    <a:lnTo>
                      <a:pt x="1247" y="453"/>
                    </a:lnTo>
                    <a:lnTo>
                      <a:pt x="1360" y="453"/>
                    </a:lnTo>
                    <a:lnTo>
                      <a:pt x="1360" y="226"/>
                    </a:lnTo>
                    <a:lnTo>
                      <a:pt x="1474" y="226"/>
                    </a:lnTo>
                    <a:lnTo>
                      <a:pt x="1474" y="170"/>
                    </a:lnTo>
                    <a:lnTo>
                      <a:pt x="1531" y="170"/>
                    </a:lnTo>
                    <a:lnTo>
                      <a:pt x="1531" y="56"/>
                    </a:lnTo>
                    <a:lnTo>
                      <a:pt x="1474" y="56"/>
                    </a:lnTo>
                    <a:lnTo>
                      <a:pt x="1474" y="0"/>
                    </a:lnTo>
                    <a:lnTo>
                      <a:pt x="141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2173" y="3465"/>
                <a:ext cx="1361" cy="1474"/>
              </a:xfrm>
              <a:custGeom>
                <a:avLst/>
                <a:gdLst>
                  <a:gd name="T0" fmla="*/ 1191 w 1361"/>
                  <a:gd name="T1" fmla="*/ 170 h 1474"/>
                  <a:gd name="T2" fmla="*/ 1078 w 1361"/>
                  <a:gd name="T3" fmla="*/ 170 h 1474"/>
                  <a:gd name="T4" fmla="*/ 1078 w 1361"/>
                  <a:gd name="T5" fmla="*/ 227 h 1474"/>
                  <a:gd name="T6" fmla="*/ 964 w 1361"/>
                  <a:gd name="T7" fmla="*/ 227 h 1474"/>
                  <a:gd name="T8" fmla="*/ 964 w 1361"/>
                  <a:gd name="T9" fmla="*/ 170 h 1474"/>
                  <a:gd name="T10" fmla="*/ 794 w 1361"/>
                  <a:gd name="T11" fmla="*/ 170 h 1474"/>
                  <a:gd name="T12" fmla="*/ 794 w 1361"/>
                  <a:gd name="T13" fmla="*/ 227 h 1474"/>
                  <a:gd name="T14" fmla="*/ 681 w 1361"/>
                  <a:gd name="T15" fmla="*/ 227 h 1474"/>
                  <a:gd name="T16" fmla="*/ 681 w 1361"/>
                  <a:gd name="T17" fmla="*/ 0 h 1474"/>
                  <a:gd name="T18" fmla="*/ 511 w 1361"/>
                  <a:gd name="T19" fmla="*/ 0 h 1474"/>
                  <a:gd name="T20" fmla="*/ 511 w 1361"/>
                  <a:gd name="T21" fmla="*/ 57 h 1474"/>
                  <a:gd name="T22" fmla="*/ 397 w 1361"/>
                  <a:gd name="T23" fmla="*/ 57 h 1474"/>
                  <a:gd name="T24" fmla="*/ 397 w 1361"/>
                  <a:gd name="T25" fmla="*/ 113 h 1474"/>
                  <a:gd name="T26" fmla="*/ 284 w 1361"/>
                  <a:gd name="T27" fmla="*/ 113 h 1474"/>
                  <a:gd name="T28" fmla="*/ 284 w 1361"/>
                  <a:gd name="T29" fmla="*/ 170 h 1474"/>
                  <a:gd name="T30" fmla="*/ 227 w 1361"/>
                  <a:gd name="T31" fmla="*/ 170 h 1474"/>
                  <a:gd name="T32" fmla="*/ 227 w 1361"/>
                  <a:gd name="T33" fmla="*/ 227 h 1474"/>
                  <a:gd name="T34" fmla="*/ 284 w 1361"/>
                  <a:gd name="T35" fmla="*/ 227 h 1474"/>
                  <a:gd name="T36" fmla="*/ 284 w 1361"/>
                  <a:gd name="T37" fmla="*/ 283 h 1474"/>
                  <a:gd name="T38" fmla="*/ 227 w 1361"/>
                  <a:gd name="T39" fmla="*/ 283 h 1474"/>
                  <a:gd name="T40" fmla="*/ 227 w 1361"/>
                  <a:gd name="T41" fmla="*/ 624 h 1474"/>
                  <a:gd name="T42" fmla="*/ 171 w 1361"/>
                  <a:gd name="T43" fmla="*/ 624 h 1474"/>
                  <a:gd name="T44" fmla="*/ 171 w 1361"/>
                  <a:gd name="T45" fmla="*/ 1021 h 1474"/>
                  <a:gd name="T46" fmla="*/ 114 w 1361"/>
                  <a:gd name="T47" fmla="*/ 1021 h 1474"/>
                  <a:gd name="T48" fmla="*/ 114 w 1361"/>
                  <a:gd name="T49" fmla="*/ 1134 h 1474"/>
                  <a:gd name="T50" fmla="*/ 57 w 1361"/>
                  <a:gd name="T51" fmla="*/ 1134 h 1474"/>
                  <a:gd name="T52" fmla="*/ 57 w 1361"/>
                  <a:gd name="T53" fmla="*/ 1191 h 1474"/>
                  <a:gd name="T54" fmla="*/ 0 w 1361"/>
                  <a:gd name="T55" fmla="*/ 1191 h 1474"/>
                  <a:gd name="T56" fmla="*/ 0 w 1361"/>
                  <a:gd name="T57" fmla="*/ 1361 h 1474"/>
                  <a:gd name="T58" fmla="*/ 57 w 1361"/>
                  <a:gd name="T59" fmla="*/ 1361 h 1474"/>
                  <a:gd name="T60" fmla="*/ 57 w 1361"/>
                  <a:gd name="T61" fmla="*/ 1474 h 1474"/>
                  <a:gd name="T62" fmla="*/ 284 w 1361"/>
                  <a:gd name="T63" fmla="*/ 1474 h 1474"/>
                  <a:gd name="T64" fmla="*/ 284 w 1361"/>
                  <a:gd name="T65" fmla="*/ 1247 h 1474"/>
                  <a:gd name="T66" fmla="*/ 454 w 1361"/>
                  <a:gd name="T67" fmla="*/ 1247 h 1474"/>
                  <a:gd name="T68" fmla="*/ 454 w 1361"/>
                  <a:gd name="T69" fmla="*/ 1134 h 1474"/>
                  <a:gd name="T70" fmla="*/ 567 w 1361"/>
                  <a:gd name="T71" fmla="*/ 1134 h 1474"/>
                  <a:gd name="T72" fmla="*/ 567 w 1361"/>
                  <a:gd name="T73" fmla="*/ 737 h 1474"/>
                  <a:gd name="T74" fmla="*/ 681 w 1361"/>
                  <a:gd name="T75" fmla="*/ 737 h 1474"/>
                  <a:gd name="T76" fmla="*/ 681 w 1361"/>
                  <a:gd name="T77" fmla="*/ 794 h 1474"/>
                  <a:gd name="T78" fmla="*/ 738 w 1361"/>
                  <a:gd name="T79" fmla="*/ 794 h 1474"/>
                  <a:gd name="T80" fmla="*/ 738 w 1361"/>
                  <a:gd name="T81" fmla="*/ 851 h 1474"/>
                  <a:gd name="T82" fmla="*/ 794 w 1361"/>
                  <a:gd name="T83" fmla="*/ 851 h 1474"/>
                  <a:gd name="T84" fmla="*/ 794 w 1361"/>
                  <a:gd name="T85" fmla="*/ 794 h 1474"/>
                  <a:gd name="T86" fmla="*/ 851 w 1361"/>
                  <a:gd name="T87" fmla="*/ 794 h 1474"/>
                  <a:gd name="T88" fmla="*/ 851 w 1361"/>
                  <a:gd name="T89" fmla="*/ 737 h 1474"/>
                  <a:gd name="T90" fmla="*/ 1305 w 1361"/>
                  <a:gd name="T91" fmla="*/ 737 h 1474"/>
                  <a:gd name="T92" fmla="*/ 1305 w 1361"/>
                  <a:gd name="T93" fmla="*/ 794 h 1474"/>
                  <a:gd name="T94" fmla="*/ 1361 w 1361"/>
                  <a:gd name="T95" fmla="*/ 794 h 1474"/>
                  <a:gd name="T96" fmla="*/ 1361 w 1361"/>
                  <a:gd name="T97" fmla="*/ 567 h 1474"/>
                  <a:gd name="T98" fmla="*/ 1305 w 1361"/>
                  <a:gd name="T99" fmla="*/ 567 h 1474"/>
                  <a:gd name="T100" fmla="*/ 1305 w 1361"/>
                  <a:gd name="T101" fmla="*/ 227 h 1474"/>
                  <a:gd name="T102" fmla="*/ 1191 w 1361"/>
                  <a:gd name="T103" fmla="*/ 227 h 1474"/>
                  <a:gd name="T104" fmla="*/ 1191 w 1361"/>
                  <a:gd name="T105" fmla="*/ 17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61" h="1474">
                    <a:moveTo>
                      <a:pt x="1191" y="170"/>
                    </a:moveTo>
                    <a:lnTo>
                      <a:pt x="1078" y="170"/>
                    </a:lnTo>
                    <a:lnTo>
                      <a:pt x="1078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794" y="170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624"/>
                    </a:lnTo>
                    <a:lnTo>
                      <a:pt x="171" y="624"/>
                    </a:lnTo>
                    <a:lnTo>
                      <a:pt x="171" y="1021"/>
                    </a:lnTo>
                    <a:lnTo>
                      <a:pt x="114" y="1021"/>
                    </a:lnTo>
                    <a:lnTo>
                      <a:pt x="114" y="1134"/>
                    </a:lnTo>
                    <a:lnTo>
                      <a:pt x="57" y="1134"/>
                    </a:lnTo>
                    <a:lnTo>
                      <a:pt x="57" y="1191"/>
                    </a:lnTo>
                    <a:lnTo>
                      <a:pt x="0" y="1191"/>
                    </a:lnTo>
                    <a:lnTo>
                      <a:pt x="0" y="1361"/>
                    </a:lnTo>
                    <a:lnTo>
                      <a:pt x="57" y="1361"/>
                    </a:lnTo>
                    <a:lnTo>
                      <a:pt x="57" y="1474"/>
                    </a:lnTo>
                    <a:lnTo>
                      <a:pt x="284" y="1474"/>
                    </a:lnTo>
                    <a:lnTo>
                      <a:pt x="284" y="1247"/>
                    </a:lnTo>
                    <a:lnTo>
                      <a:pt x="454" y="1247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737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738" y="794"/>
                    </a:lnTo>
                    <a:lnTo>
                      <a:pt x="738" y="851"/>
                    </a:lnTo>
                    <a:lnTo>
                      <a:pt x="794" y="851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737"/>
                    </a:lnTo>
                    <a:lnTo>
                      <a:pt x="1305" y="737"/>
                    </a:lnTo>
                    <a:lnTo>
                      <a:pt x="1305" y="794"/>
                    </a:lnTo>
                    <a:lnTo>
                      <a:pt x="1361" y="794"/>
                    </a:lnTo>
                    <a:lnTo>
                      <a:pt x="1361" y="567"/>
                    </a:lnTo>
                    <a:lnTo>
                      <a:pt x="1305" y="567"/>
                    </a:lnTo>
                    <a:lnTo>
                      <a:pt x="1305" y="227"/>
                    </a:lnTo>
                    <a:lnTo>
                      <a:pt x="1191" y="227"/>
                    </a:lnTo>
                    <a:lnTo>
                      <a:pt x="1191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3818" y="3805"/>
                <a:ext cx="340" cy="511"/>
              </a:xfrm>
              <a:custGeom>
                <a:avLst/>
                <a:gdLst>
                  <a:gd name="T0" fmla="*/ 340 w 340"/>
                  <a:gd name="T1" fmla="*/ 114 h 511"/>
                  <a:gd name="T2" fmla="*/ 340 w 340"/>
                  <a:gd name="T3" fmla="*/ 284 h 511"/>
                  <a:gd name="T4" fmla="*/ 283 w 340"/>
                  <a:gd name="T5" fmla="*/ 284 h 511"/>
                  <a:gd name="T6" fmla="*/ 283 w 340"/>
                  <a:gd name="T7" fmla="*/ 340 h 511"/>
                  <a:gd name="T8" fmla="*/ 340 w 340"/>
                  <a:gd name="T9" fmla="*/ 340 h 511"/>
                  <a:gd name="T10" fmla="*/ 340 w 340"/>
                  <a:gd name="T11" fmla="*/ 454 h 511"/>
                  <a:gd name="T12" fmla="*/ 283 w 340"/>
                  <a:gd name="T13" fmla="*/ 454 h 511"/>
                  <a:gd name="T14" fmla="*/ 283 w 340"/>
                  <a:gd name="T15" fmla="*/ 511 h 511"/>
                  <a:gd name="T16" fmla="*/ 113 w 340"/>
                  <a:gd name="T17" fmla="*/ 511 h 511"/>
                  <a:gd name="T18" fmla="*/ 113 w 340"/>
                  <a:gd name="T19" fmla="*/ 340 h 511"/>
                  <a:gd name="T20" fmla="*/ 57 w 340"/>
                  <a:gd name="T21" fmla="*/ 340 h 511"/>
                  <a:gd name="T22" fmla="*/ 57 w 340"/>
                  <a:gd name="T23" fmla="*/ 284 h 511"/>
                  <a:gd name="T24" fmla="*/ 0 w 340"/>
                  <a:gd name="T25" fmla="*/ 284 h 511"/>
                  <a:gd name="T26" fmla="*/ 0 w 340"/>
                  <a:gd name="T27" fmla="*/ 0 h 511"/>
                  <a:gd name="T28" fmla="*/ 113 w 340"/>
                  <a:gd name="T29" fmla="*/ 0 h 511"/>
                  <a:gd name="T30" fmla="*/ 113 w 340"/>
                  <a:gd name="T31" fmla="*/ 57 h 511"/>
                  <a:gd name="T32" fmla="*/ 227 w 340"/>
                  <a:gd name="T33" fmla="*/ 57 h 511"/>
                  <a:gd name="T34" fmla="*/ 227 w 340"/>
                  <a:gd name="T35" fmla="*/ 114 h 511"/>
                  <a:gd name="T36" fmla="*/ 340 w 340"/>
                  <a:gd name="T37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511">
                    <a:moveTo>
                      <a:pt x="340" y="114"/>
                    </a:move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113" y="511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4101" y="3748"/>
                <a:ext cx="1134" cy="738"/>
              </a:xfrm>
              <a:custGeom>
                <a:avLst/>
                <a:gdLst>
                  <a:gd name="T0" fmla="*/ 1134 w 1134"/>
                  <a:gd name="T1" fmla="*/ 227 h 738"/>
                  <a:gd name="T2" fmla="*/ 1134 w 1134"/>
                  <a:gd name="T3" fmla="*/ 397 h 738"/>
                  <a:gd name="T4" fmla="*/ 1078 w 1134"/>
                  <a:gd name="T5" fmla="*/ 397 h 738"/>
                  <a:gd name="T6" fmla="*/ 1078 w 1134"/>
                  <a:gd name="T7" fmla="*/ 568 h 738"/>
                  <a:gd name="T8" fmla="*/ 1021 w 1134"/>
                  <a:gd name="T9" fmla="*/ 568 h 738"/>
                  <a:gd name="T10" fmla="*/ 1021 w 1134"/>
                  <a:gd name="T11" fmla="*/ 624 h 738"/>
                  <a:gd name="T12" fmla="*/ 964 w 1134"/>
                  <a:gd name="T13" fmla="*/ 624 h 738"/>
                  <a:gd name="T14" fmla="*/ 964 w 1134"/>
                  <a:gd name="T15" fmla="*/ 738 h 738"/>
                  <a:gd name="T16" fmla="*/ 737 w 1134"/>
                  <a:gd name="T17" fmla="*/ 738 h 738"/>
                  <a:gd name="T18" fmla="*/ 737 w 1134"/>
                  <a:gd name="T19" fmla="*/ 681 h 738"/>
                  <a:gd name="T20" fmla="*/ 624 w 1134"/>
                  <a:gd name="T21" fmla="*/ 681 h 738"/>
                  <a:gd name="T22" fmla="*/ 624 w 1134"/>
                  <a:gd name="T23" fmla="*/ 568 h 738"/>
                  <a:gd name="T24" fmla="*/ 511 w 1134"/>
                  <a:gd name="T25" fmla="*/ 568 h 738"/>
                  <a:gd name="T26" fmla="*/ 511 w 1134"/>
                  <a:gd name="T27" fmla="*/ 511 h 738"/>
                  <a:gd name="T28" fmla="*/ 454 w 1134"/>
                  <a:gd name="T29" fmla="*/ 511 h 738"/>
                  <a:gd name="T30" fmla="*/ 454 w 1134"/>
                  <a:gd name="T31" fmla="*/ 454 h 738"/>
                  <a:gd name="T32" fmla="*/ 341 w 1134"/>
                  <a:gd name="T33" fmla="*/ 454 h 738"/>
                  <a:gd name="T34" fmla="*/ 341 w 1134"/>
                  <a:gd name="T35" fmla="*/ 511 h 738"/>
                  <a:gd name="T36" fmla="*/ 57 w 1134"/>
                  <a:gd name="T37" fmla="*/ 511 h 738"/>
                  <a:gd name="T38" fmla="*/ 57 w 1134"/>
                  <a:gd name="T39" fmla="*/ 397 h 738"/>
                  <a:gd name="T40" fmla="*/ 0 w 1134"/>
                  <a:gd name="T41" fmla="*/ 397 h 738"/>
                  <a:gd name="T42" fmla="*/ 0 w 1134"/>
                  <a:gd name="T43" fmla="*/ 341 h 738"/>
                  <a:gd name="T44" fmla="*/ 57 w 1134"/>
                  <a:gd name="T45" fmla="*/ 341 h 738"/>
                  <a:gd name="T46" fmla="*/ 57 w 1134"/>
                  <a:gd name="T47" fmla="*/ 114 h 738"/>
                  <a:gd name="T48" fmla="*/ 397 w 1134"/>
                  <a:gd name="T49" fmla="*/ 114 h 738"/>
                  <a:gd name="T50" fmla="*/ 454 w 1134"/>
                  <a:gd name="T51" fmla="*/ 114 h 738"/>
                  <a:gd name="T52" fmla="*/ 454 w 1134"/>
                  <a:gd name="T53" fmla="*/ 57 h 738"/>
                  <a:gd name="T54" fmla="*/ 511 w 1134"/>
                  <a:gd name="T55" fmla="*/ 57 h 738"/>
                  <a:gd name="T56" fmla="*/ 511 w 1134"/>
                  <a:gd name="T57" fmla="*/ 0 h 738"/>
                  <a:gd name="T58" fmla="*/ 794 w 1134"/>
                  <a:gd name="T59" fmla="*/ 0 h 738"/>
                  <a:gd name="T60" fmla="*/ 794 w 1134"/>
                  <a:gd name="T61" fmla="*/ 57 h 738"/>
                  <a:gd name="T62" fmla="*/ 851 w 1134"/>
                  <a:gd name="T63" fmla="*/ 57 h 738"/>
                  <a:gd name="T64" fmla="*/ 851 w 1134"/>
                  <a:gd name="T65" fmla="*/ 171 h 738"/>
                  <a:gd name="T66" fmla="*/ 1021 w 1134"/>
                  <a:gd name="T67" fmla="*/ 171 h 738"/>
                  <a:gd name="T68" fmla="*/ 1078 w 1134"/>
                  <a:gd name="T69" fmla="*/ 171 h 738"/>
                  <a:gd name="T70" fmla="*/ 1078 w 1134"/>
                  <a:gd name="T71" fmla="*/ 227 h 738"/>
                  <a:gd name="T72" fmla="*/ 1134 w 1134"/>
                  <a:gd name="T73" fmla="*/ 227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34" h="738">
                    <a:moveTo>
                      <a:pt x="1134" y="227"/>
                    </a:moveTo>
                    <a:lnTo>
                      <a:pt x="1134" y="397"/>
                    </a:lnTo>
                    <a:lnTo>
                      <a:pt x="1078" y="397"/>
                    </a:lnTo>
                    <a:lnTo>
                      <a:pt x="1078" y="568"/>
                    </a:lnTo>
                    <a:lnTo>
                      <a:pt x="1021" y="568"/>
                    </a:lnTo>
                    <a:lnTo>
                      <a:pt x="1021" y="624"/>
                    </a:lnTo>
                    <a:lnTo>
                      <a:pt x="964" y="624"/>
                    </a:lnTo>
                    <a:lnTo>
                      <a:pt x="964" y="738"/>
                    </a:lnTo>
                    <a:lnTo>
                      <a:pt x="737" y="738"/>
                    </a:lnTo>
                    <a:lnTo>
                      <a:pt x="737" y="681"/>
                    </a:lnTo>
                    <a:lnTo>
                      <a:pt x="624" y="681"/>
                    </a:lnTo>
                    <a:lnTo>
                      <a:pt x="624" y="568"/>
                    </a:lnTo>
                    <a:lnTo>
                      <a:pt x="511" y="568"/>
                    </a:lnTo>
                    <a:lnTo>
                      <a:pt x="511" y="511"/>
                    </a:lnTo>
                    <a:lnTo>
                      <a:pt x="454" y="511"/>
                    </a:lnTo>
                    <a:lnTo>
                      <a:pt x="454" y="454"/>
                    </a:lnTo>
                    <a:lnTo>
                      <a:pt x="341" y="454"/>
                    </a:lnTo>
                    <a:lnTo>
                      <a:pt x="341" y="511"/>
                    </a:lnTo>
                    <a:lnTo>
                      <a:pt x="57" y="511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114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794" y="0"/>
                    </a:lnTo>
                    <a:lnTo>
                      <a:pt x="794" y="57"/>
                    </a:lnTo>
                    <a:lnTo>
                      <a:pt x="851" y="57"/>
                    </a:lnTo>
                    <a:lnTo>
                      <a:pt x="851" y="171"/>
                    </a:lnTo>
                    <a:lnTo>
                      <a:pt x="1021" y="171"/>
                    </a:lnTo>
                    <a:lnTo>
                      <a:pt x="1078" y="171"/>
                    </a:lnTo>
                    <a:lnTo>
                      <a:pt x="1078" y="227"/>
                    </a:lnTo>
                    <a:lnTo>
                      <a:pt x="113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3591" y="3238"/>
                <a:ext cx="1077" cy="681"/>
              </a:xfrm>
              <a:custGeom>
                <a:avLst/>
                <a:gdLst>
                  <a:gd name="T0" fmla="*/ 851 w 1077"/>
                  <a:gd name="T1" fmla="*/ 57 h 681"/>
                  <a:gd name="T2" fmla="*/ 737 w 1077"/>
                  <a:gd name="T3" fmla="*/ 57 h 681"/>
                  <a:gd name="T4" fmla="*/ 737 w 1077"/>
                  <a:gd name="T5" fmla="*/ 170 h 681"/>
                  <a:gd name="T6" fmla="*/ 624 w 1077"/>
                  <a:gd name="T7" fmla="*/ 170 h 681"/>
                  <a:gd name="T8" fmla="*/ 624 w 1077"/>
                  <a:gd name="T9" fmla="*/ 114 h 681"/>
                  <a:gd name="T10" fmla="*/ 510 w 1077"/>
                  <a:gd name="T11" fmla="*/ 114 h 681"/>
                  <a:gd name="T12" fmla="*/ 510 w 1077"/>
                  <a:gd name="T13" fmla="*/ 57 h 681"/>
                  <a:gd name="T14" fmla="*/ 454 w 1077"/>
                  <a:gd name="T15" fmla="*/ 57 h 681"/>
                  <a:gd name="T16" fmla="*/ 454 w 1077"/>
                  <a:gd name="T17" fmla="*/ 0 h 681"/>
                  <a:gd name="T18" fmla="*/ 340 w 1077"/>
                  <a:gd name="T19" fmla="*/ 0 h 681"/>
                  <a:gd name="T20" fmla="*/ 340 w 1077"/>
                  <a:gd name="T21" fmla="*/ 57 h 681"/>
                  <a:gd name="T22" fmla="*/ 113 w 1077"/>
                  <a:gd name="T23" fmla="*/ 57 h 681"/>
                  <a:gd name="T24" fmla="*/ 113 w 1077"/>
                  <a:gd name="T25" fmla="*/ 170 h 681"/>
                  <a:gd name="T26" fmla="*/ 0 w 1077"/>
                  <a:gd name="T27" fmla="*/ 170 h 681"/>
                  <a:gd name="T28" fmla="*/ 0 w 1077"/>
                  <a:gd name="T29" fmla="*/ 284 h 681"/>
                  <a:gd name="T30" fmla="*/ 57 w 1077"/>
                  <a:gd name="T31" fmla="*/ 284 h 681"/>
                  <a:gd name="T32" fmla="*/ 57 w 1077"/>
                  <a:gd name="T33" fmla="*/ 340 h 681"/>
                  <a:gd name="T34" fmla="*/ 113 w 1077"/>
                  <a:gd name="T35" fmla="*/ 340 h 681"/>
                  <a:gd name="T36" fmla="*/ 113 w 1077"/>
                  <a:gd name="T37" fmla="*/ 397 h 681"/>
                  <a:gd name="T38" fmla="*/ 170 w 1077"/>
                  <a:gd name="T39" fmla="*/ 397 h 681"/>
                  <a:gd name="T40" fmla="*/ 170 w 1077"/>
                  <a:gd name="T41" fmla="*/ 567 h 681"/>
                  <a:gd name="T42" fmla="*/ 340 w 1077"/>
                  <a:gd name="T43" fmla="*/ 567 h 681"/>
                  <a:gd name="T44" fmla="*/ 340 w 1077"/>
                  <a:gd name="T45" fmla="*/ 624 h 681"/>
                  <a:gd name="T46" fmla="*/ 454 w 1077"/>
                  <a:gd name="T47" fmla="*/ 624 h 681"/>
                  <a:gd name="T48" fmla="*/ 454 w 1077"/>
                  <a:gd name="T49" fmla="*/ 681 h 681"/>
                  <a:gd name="T50" fmla="*/ 567 w 1077"/>
                  <a:gd name="T51" fmla="*/ 681 h 681"/>
                  <a:gd name="T52" fmla="*/ 567 w 1077"/>
                  <a:gd name="T53" fmla="*/ 624 h 681"/>
                  <a:gd name="T54" fmla="*/ 964 w 1077"/>
                  <a:gd name="T55" fmla="*/ 624 h 681"/>
                  <a:gd name="T56" fmla="*/ 964 w 1077"/>
                  <a:gd name="T57" fmla="*/ 567 h 681"/>
                  <a:gd name="T58" fmla="*/ 1021 w 1077"/>
                  <a:gd name="T59" fmla="*/ 567 h 681"/>
                  <a:gd name="T60" fmla="*/ 1021 w 1077"/>
                  <a:gd name="T61" fmla="*/ 510 h 681"/>
                  <a:gd name="T62" fmla="*/ 1077 w 1077"/>
                  <a:gd name="T63" fmla="*/ 510 h 681"/>
                  <a:gd name="T64" fmla="*/ 1077 w 1077"/>
                  <a:gd name="T65" fmla="*/ 397 h 681"/>
                  <a:gd name="T66" fmla="*/ 1021 w 1077"/>
                  <a:gd name="T67" fmla="*/ 397 h 681"/>
                  <a:gd name="T68" fmla="*/ 1021 w 1077"/>
                  <a:gd name="T69" fmla="*/ 340 h 681"/>
                  <a:gd name="T70" fmla="*/ 964 w 1077"/>
                  <a:gd name="T71" fmla="*/ 340 h 681"/>
                  <a:gd name="T72" fmla="*/ 964 w 1077"/>
                  <a:gd name="T73" fmla="*/ 114 h 681"/>
                  <a:gd name="T74" fmla="*/ 851 w 1077"/>
                  <a:gd name="T75" fmla="*/ 114 h 681"/>
                  <a:gd name="T76" fmla="*/ 851 w 1077"/>
                  <a:gd name="T77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7" h="681">
                    <a:moveTo>
                      <a:pt x="851" y="57"/>
                    </a:moveTo>
                    <a:lnTo>
                      <a:pt x="737" y="57"/>
                    </a:lnTo>
                    <a:lnTo>
                      <a:pt x="737" y="170"/>
                    </a:lnTo>
                    <a:lnTo>
                      <a:pt x="624" y="170"/>
                    </a:lnTo>
                    <a:lnTo>
                      <a:pt x="624" y="114"/>
                    </a:lnTo>
                    <a:lnTo>
                      <a:pt x="510" y="114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113" y="5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1077" y="510"/>
                    </a:lnTo>
                    <a:lnTo>
                      <a:pt x="1077" y="397"/>
                    </a:lnTo>
                    <a:lnTo>
                      <a:pt x="1021" y="397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114"/>
                    </a:lnTo>
                    <a:lnTo>
                      <a:pt x="851" y="114"/>
                    </a:lnTo>
                    <a:lnTo>
                      <a:pt x="851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3761" y="2898"/>
                <a:ext cx="681" cy="510"/>
              </a:xfrm>
              <a:custGeom>
                <a:avLst/>
                <a:gdLst>
                  <a:gd name="T0" fmla="*/ 681 w 681"/>
                  <a:gd name="T1" fmla="*/ 283 h 510"/>
                  <a:gd name="T2" fmla="*/ 681 w 681"/>
                  <a:gd name="T3" fmla="*/ 397 h 510"/>
                  <a:gd name="T4" fmla="*/ 567 w 681"/>
                  <a:gd name="T5" fmla="*/ 397 h 510"/>
                  <a:gd name="T6" fmla="*/ 567 w 681"/>
                  <a:gd name="T7" fmla="*/ 510 h 510"/>
                  <a:gd name="T8" fmla="*/ 454 w 681"/>
                  <a:gd name="T9" fmla="*/ 510 h 510"/>
                  <a:gd name="T10" fmla="*/ 454 w 681"/>
                  <a:gd name="T11" fmla="*/ 454 h 510"/>
                  <a:gd name="T12" fmla="*/ 340 w 681"/>
                  <a:gd name="T13" fmla="*/ 454 h 510"/>
                  <a:gd name="T14" fmla="*/ 340 w 681"/>
                  <a:gd name="T15" fmla="*/ 397 h 510"/>
                  <a:gd name="T16" fmla="*/ 284 w 681"/>
                  <a:gd name="T17" fmla="*/ 397 h 510"/>
                  <a:gd name="T18" fmla="*/ 284 w 681"/>
                  <a:gd name="T19" fmla="*/ 340 h 510"/>
                  <a:gd name="T20" fmla="*/ 170 w 681"/>
                  <a:gd name="T21" fmla="*/ 340 h 510"/>
                  <a:gd name="T22" fmla="*/ 170 w 681"/>
                  <a:gd name="T23" fmla="*/ 397 h 510"/>
                  <a:gd name="T24" fmla="*/ 0 w 681"/>
                  <a:gd name="T25" fmla="*/ 397 h 510"/>
                  <a:gd name="T26" fmla="*/ 0 w 681"/>
                  <a:gd name="T27" fmla="*/ 340 h 510"/>
                  <a:gd name="T28" fmla="*/ 57 w 681"/>
                  <a:gd name="T29" fmla="*/ 340 h 510"/>
                  <a:gd name="T30" fmla="*/ 57 w 681"/>
                  <a:gd name="T31" fmla="*/ 283 h 510"/>
                  <a:gd name="T32" fmla="*/ 114 w 681"/>
                  <a:gd name="T33" fmla="*/ 283 h 510"/>
                  <a:gd name="T34" fmla="*/ 114 w 681"/>
                  <a:gd name="T35" fmla="*/ 170 h 510"/>
                  <a:gd name="T36" fmla="*/ 227 w 681"/>
                  <a:gd name="T37" fmla="*/ 170 h 510"/>
                  <a:gd name="T38" fmla="*/ 227 w 681"/>
                  <a:gd name="T39" fmla="*/ 0 h 510"/>
                  <a:gd name="T40" fmla="*/ 567 w 681"/>
                  <a:gd name="T41" fmla="*/ 0 h 510"/>
                  <a:gd name="T42" fmla="*/ 567 w 681"/>
                  <a:gd name="T43" fmla="*/ 283 h 510"/>
                  <a:gd name="T44" fmla="*/ 681 w 681"/>
                  <a:gd name="T45" fmla="*/ 28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510">
                    <a:moveTo>
                      <a:pt x="681" y="283"/>
                    </a:moveTo>
                    <a:lnTo>
                      <a:pt x="681" y="397"/>
                    </a:lnTo>
                    <a:lnTo>
                      <a:pt x="567" y="397"/>
                    </a:lnTo>
                    <a:lnTo>
                      <a:pt x="567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567" y="0"/>
                    </a:lnTo>
                    <a:lnTo>
                      <a:pt x="567" y="283"/>
                    </a:lnTo>
                    <a:lnTo>
                      <a:pt x="681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4" name="Freeform 300"/>
              <p:cNvSpPr>
                <a:spLocks/>
              </p:cNvSpPr>
              <p:nvPr/>
            </p:nvSpPr>
            <p:spPr bwMode="auto">
              <a:xfrm>
                <a:off x="3704" y="2331"/>
                <a:ext cx="964" cy="964"/>
              </a:xfrm>
              <a:custGeom>
                <a:avLst/>
                <a:gdLst>
                  <a:gd name="T0" fmla="*/ 738 w 964"/>
                  <a:gd name="T1" fmla="*/ 57 h 964"/>
                  <a:gd name="T2" fmla="*/ 738 w 964"/>
                  <a:gd name="T3" fmla="*/ 0 h 964"/>
                  <a:gd name="T4" fmla="*/ 511 w 964"/>
                  <a:gd name="T5" fmla="*/ 0 h 964"/>
                  <a:gd name="T6" fmla="*/ 511 w 964"/>
                  <a:gd name="T7" fmla="*/ 113 h 964"/>
                  <a:gd name="T8" fmla="*/ 397 w 964"/>
                  <a:gd name="T9" fmla="*/ 113 h 964"/>
                  <a:gd name="T10" fmla="*/ 397 w 964"/>
                  <a:gd name="T11" fmla="*/ 170 h 964"/>
                  <a:gd name="T12" fmla="*/ 284 w 964"/>
                  <a:gd name="T13" fmla="*/ 170 h 964"/>
                  <a:gd name="T14" fmla="*/ 284 w 964"/>
                  <a:gd name="T15" fmla="*/ 227 h 964"/>
                  <a:gd name="T16" fmla="*/ 114 w 964"/>
                  <a:gd name="T17" fmla="*/ 227 h 964"/>
                  <a:gd name="T18" fmla="*/ 114 w 964"/>
                  <a:gd name="T19" fmla="*/ 340 h 964"/>
                  <a:gd name="T20" fmla="*/ 57 w 964"/>
                  <a:gd name="T21" fmla="*/ 340 h 964"/>
                  <a:gd name="T22" fmla="*/ 57 w 964"/>
                  <a:gd name="T23" fmla="*/ 567 h 964"/>
                  <a:gd name="T24" fmla="*/ 0 w 964"/>
                  <a:gd name="T25" fmla="*/ 567 h 964"/>
                  <a:gd name="T26" fmla="*/ 0 w 964"/>
                  <a:gd name="T27" fmla="*/ 680 h 964"/>
                  <a:gd name="T28" fmla="*/ 57 w 964"/>
                  <a:gd name="T29" fmla="*/ 680 h 964"/>
                  <a:gd name="T30" fmla="*/ 57 w 964"/>
                  <a:gd name="T31" fmla="*/ 794 h 964"/>
                  <a:gd name="T32" fmla="*/ 0 w 964"/>
                  <a:gd name="T33" fmla="*/ 794 h 964"/>
                  <a:gd name="T34" fmla="*/ 0 w 964"/>
                  <a:gd name="T35" fmla="*/ 964 h 964"/>
                  <a:gd name="T36" fmla="*/ 57 w 964"/>
                  <a:gd name="T37" fmla="*/ 964 h 964"/>
                  <a:gd name="T38" fmla="*/ 57 w 964"/>
                  <a:gd name="T39" fmla="*/ 907 h 964"/>
                  <a:gd name="T40" fmla="*/ 114 w 964"/>
                  <a:gd name="T41" fmla="*/ 907 h 964"/>
                  <a:gd name="T42" fmla="*/ 114 w 964"/>
                  <a:gd name="T43" fmla="*/ 850 h 964"/>
                  <a:gd name="T44" fmla="*/ 171 w 964"/>
                  <a:gd name="T45" fmla="*/ 850 h 964"/>
                  <a:gd name="T46" fmla="*/ 171 w 964"/>
                  <a:gd name="T47" fmla="*/ 737 h 964"/>
                  <a:gd name="T48" fmla="*/ 284 w 964"/>
                  <a:gd name="T49" fmla="*/ 737 h 964"/>
                  <a:gd name="T50" fmla="*/ 284 w 964"/>
                  <a:gd name="T51" fmla="*/ 567 h 964"/>
                  <a:gd name="T52" fmla="*/ 341 w 964"/>
                  <a:gd name="T53" fmla="*/ 567 h 964"/>
                  <a:gd name="T54" fmla="*/ 341 w 964"/>
                  <a:gd name="T55" fmla="*/ 340 h 964"/>
                  <a:gd name="T56" fmla="*/ 624 w 964"/>
                  <a:gd name="T57" fmla="*/ 340 h 964"/>
                  <a:gd name="T58" fmla="*/ 624 w 964"/>
                  <a:gd name="T59" fmla="*/ 283 h 964"/>
                  <a:gd name="T60" fmla="*/ 681 w 964"/>
                  <a:gd name="T61" fmla="*/ 283 h 964"/>
                  <a:gd name="T62" fmla="*/ 681 w 964"/>
                  <a:gd name="T63" fmla="*/ 227 h 964"/>
                  <a:gd name="T64" fmla="*/ 851 w 964"/>
                  <a:gd name="T65" fmla="*/ 227 h 964"/>
                  <a:gd name="T66" fmla="*/ 851 w 964"/>
                  <a:gd name="T67" fmla="*/ 170 h 964"/>
                  <a:gd name="T68" fmla="*/ 964 w 964"/>
                  <a:gd name="T69" fmla="*/ 170 h 964"/>
                  <a:gd name="T70" fmla="*/ 964 w 964"/>
                  <a:gd name="T71" fmla="*/ 113 h 964"/>
                  <a:gd name="T72" fmla="*/ 908 w 964"/>
                  <a:gd name="T73" fmla="*/ 113 h 964"/>
                  <a:gd name="T74" fmla="*/ 908 w 964"/>
                  <a:gd name="T75" fmla="*/ 57 h 964"/>
                  <a:gd name="T76" fmla="*/ 738 w 964"/>
                  <a:gd name="T77" fmla="*/ 5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4" h="964">
                    <a:moveTo>
                      <a:pt x="738" y="57"/>
                    </a:moveTo>
                    <a:lnTo>
                      <a:pt x="738" y="0"/>
                    </a:lnTo>
                    <a:lnTo>
                      <a:pt x="511" y="0"/>
                    </a:lnTo>
                    <a:lnTo>
                      <a:pt x="511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57" y="340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907"/>
                    </a:lnTo>
                    <a:lnTo>
                      <a:pt x="114" y="907"/>
                    </a:lnTo>
                    <a:lnTo>
                      <a:pt x="114" y="850"/>
                    </a:lnTo>
                    <a:lnTo>
                      <a:pt x="171" y="850"/>
                    </a:lnTo>
                    <a:lnTo>
                      <a:pt x="171" y="737"/>
                    </a:lnTo>
                    <a:lnTo>
                      <a:pt x="284" y="737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340"/>
                    </a:lnTo>
                    <a:lnTo>
                      <a:pt x="624" y="340"/>
                    </a:lnTo>
                    <a:lnTo>
                      <a:pt x="624" y="283"/>
                    </a:lnTo>
                    <a:lnTo>
                      <a:pt x="681" y="283"/>
                    </a:lnTo>
                    <a:lnTo>
                      <a:pt x="681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908" y="113"/>
                    </a:lnTo>
                    <a:lnTo>
                      <a:pt x="908" y="57"/>
                    </a:lnTo>
                    <a:lnTo>
                      <a:pt x="73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4045" y="2501"/>
                <a:ext cx="1304" cy="1531"/>
              </a:xfrm>
              <a:custGeom>
                <a:avLst/>
                <a:gdLst>
                  <a:gd name="T0" fmla="*/ 1304 w 1304"/>
                  <a:gd name="T1" fmla="*/ 1531 h 1531"/>
                  <a:gd name="T2" fmla="*/ 1190 w 1304"/>
                  <a:gd name="T3" fmla="*/ 1531 h 1531"/>
                  <a:gd name="T4" fmla="*/ 1190 w 1304"/>
                  <a:gd name="T5" fmla="*/ 1474 h 1531"/>
                  <a:gd name="T6" fmla="*/ 1134 w 1304"/>
                  <a:gd name="T7" fmla="*/ 1474 h 1531"/>
                  <a:gd name="T8" fmla="*/ 1134 w 1304"/>
                  <a:gd name="T9" fmla="*/ 1418 h 1531"/>
                  <a:gd name="T10" fmla="*/ 907 w 1304"/>
                  <a:gd name="T11" fmla="*/ 1418 h 1531"/>
                  <a:gd name="T12" fmla="*/ 907 w 1304"/>
                  <a:gd name="T13" fmla="*/ 1304 h 1531"/>
                  <a:gd name="T14" fmla="*/ 850 w 1304"/>
                  <a:gd name="T15" fmla="*/ 1304 h 1531"/>
                  <a:gd name="T16" fmla="*/ 850 w 1304"/>
                  <a:gd name="T17" fmla="*/ 1247 h 1531"/>
                  <a:gd name="T18" fmla="*/ 623 w 1304"/>
                  <a:gd name="T19" fmla="*/ 1247 h 1531"/>
                  <a:gd name="T20" fmla="*/ 623 w 1304"/>
                  <a:gd name="T21" fmla="*/ 1134 h 1531"/>
                  <a:gd name="T22" fmla="*/ 567 w 1304"/>
                  <a:gd name="T23" fmla="*/ 1134 h 1531"/>
                  <a:gd name="T24" fmla="*/ 567 w 1304"/>
                  <a:gd name="T25" fmla="*/ 1077 h 1531"/>
                  <a:gd name="T26" fmla="*/ 510 w 1304"/>
                  <a:gd name="T27" fmla="*/ 1077 h 1531"/>
                  <a:gd name="T28" fmla="*/ 510 w 1304"/>
                  <a:gd name="T29" fmla="*/ 851 h 1531"/>
                  <a:gd name="T30" fmla="*/ 397 w 1304"/>
                  <a:gd name="T31" fmla="*/ 851 h 1531"/>
                  <a:gd name="T32" fmla="*/ 397 w 1304"/>
                  <a:gd name="T33" fmla="*/ 680 h 1531"/>
                  <a:gd name="T34" fmla="*/ 283 w 1304"/>
                  <a:gd name="T35" fmla="*/ 680 h 1531"/>
                  <a:gd name="T36" fmla="*/ 283 w 1304"/>
                  <a:gd name="T37" fmla="*/ 397 h 1531"/>
                  <a:gd name="T38" fmla="*/ 0 w 1304"/>
                  <a:gd name="T39" fmla="*/ 397 h 1531"/>
                  <a:gd name="T40" fmla="*/ 0 w 1304"/>
                  <a:gd name="T41" fmla="*/ 170 h 1531"/>
                  <a:gd name="T42" fmla="*/ 283 w 1304"/>
                  <a:gd name="T43" fmla="*/ 170 h 1531"/>
                  <a:gd name="T44" fmla="*/ 283 w 1304"/>
                  <a:gd name="T45" fmla="*/ 113 h 1531"/>
                  <a:gd name="T46" fmla="*/ 340 w 1304"/>
                  <a:gd name="T47" fmla="*/ 113 h 1531"/>
                  <a:gd name="T48" fmla="*/ 340 w 1304"/>
                  <a:gd name="T49" fmla="*/ 57 h 1531"/>
                  <a:gd name="T50" fmla="*/ 510 w 1304"/>
                  <a:gd name="T51" fmla="*/ 57 h 1531"/>
                  <a:gd name="T52" fmla="*/ 510 w 1304"/>
                  <a:gd name="T53" fmla="*/ 0 h 1531"/>
                  <a:gd name="T54" fmla="*/ 623 w 1304"/>
                  <a:gd name="T55" fmla="*/ 0 h 1531"/>
                  <a:gd name="T56" fmla="*/ 623 w 1304"/>
                  <a:gd name="T57" fmla="*/ 57 h 1531"/>
                  <a:gd name="T58" fmla="*/ 680 w 1304"/>
                  <a:gd name="T59" fmla="*/ 57 h 1531"/>
                  <a:gd name="T60" fmla="*/ 680 w 1304"/>
                  <a:gd name="T61" fmla="*/ 113 h 1531"/>
                  <a:gd name="T62" fmla="*/ 907 w 1304"/>
                  <a:gd name="T63" fmla="*/ 113 h 1531"/>
                  <a:gd name="T64" fmla="*/ 907 w 1304"/>
                  <a:gd name="T65" fmla="*/ 170 h 1531"/>
                  <a:gd name="T66" fmla="*/ 964 w 1304"/>
                  <a:gd name="T67" fmla="*/ 170 h 1531"/>
                  <a:gd name="T68" fmla="*/ 964 w 1304"/>
                  <a:gd name="T69" fmla="*/ 227 h 1531"/>
                  <a:gd name="T70" fmla="*/ 1020 w 1304"/>
                  <a:gd name="T71" fmla="*/ 227 h 1531"/>
                  <a:gd name="T72" fmla="*/ 1020 w 1304"/>
                  <a:gd name="T73" fmla="*/ 284 h 1531"/>
                  <a:gd name="T74" fmla="*/ 964 w 1304"/>
                  <a:gd name="T75" fmla="*/ 284 h 1531"/>
                  <a:gd name="T76" fmla="*/ 964 w 1304"/>
                  <a:gd name="T77" fmla="*/ 510 h 1531"/>
                  <a:gd name="T78" fmla="*/ 1020 w 1304"/>
                  <a:gd name="T79" fmla="*/ 510 h 1531"/>
                  <a:gd name="T80" fmla="*/ 1020 w 1304"/>
                  <a:gd name="T81" fmla="*/ 567 h 1531"/>
                  <a:gd name="T82" fmla="*/ 1077 w 1304"/>
                  <a:gd name="T83" fmla="*/ 567 h 1531"/>
                  <a:gd name="T84" fmla="*/ 1077 w 1304"/>
                  <a:gd name="T85" fmla="*/ 680 h 1531"/>
                  <a:gd name="T86" fmla="*/ 1134 w 1304"/>
                  <a:gd name="T87" fmla="*/ 680 h 1531"/>
                  <a:gd name="T88" fmla="*/ 1134 w 1304"/>
                  <a:gd name="T89" fmla="*/ 851 h 1531"/>
                  <a:gd name="T90" fmla="*/ 1077 w 1304"/>
                  <a:gd name="T91" fmla="*/ 851 h 1531"/>
                  <a:gd name="T92" fmla="*/ 1077 w 1304"/>
                  <a:gd name="T93" fmla="*/ 964 h 1531"/>
                  <a:gd name="T94" fmla="*/ 1020 w 1304"/>
                  <a:gd name="T95" fmla="*/ 964 h 1531"/>
                  <a:gd name="T96" fmla="*/ 1020 w 1304"/>
                  <a:gd name="T97" fmla="*/ 1021 h 1531"/>
                  <a:gd name="T98" fmla="*/ 1134 w 1304"/>
                  <a:gd name="T99" fmla="*/ 1021 h 1531"/>
                  <a:gd name="T100" fmla="*/ 1134 w 1304"/>
                  <a:gd name="T101" fmla="*/ 1077 h 1531"/>
                  <a:gd name="T102" fmla="*/ 1077 w 1304"/>
                  <a:gd name="T103" fmla="*/ 1077 h 1531"/>
                  <a:gd name="T104" fmla="*/ 1077 w 1304"/>
                  <a:gd name="T105" fmla="*/ 1191 h 1531"/>
                  <a:gd name="T106" fmla="*/ 1190 w 1304"/>
                  <a:gd name="T107" fmla="*/ 1191 h 1531"/>
                  <a:gd name="T108" fmla="*/ 1190 w 1304"/>
                  <a:gd name="T109" fmla="*/ 1247 h 1531"/>
                  <a:gd name="T110" fmla="*/ 1247 w 1304"/>
                  <a:gd name="T111" fmla="*/ 1247 h 1531"/>
                  <a:gd name="T112" fmla="*/ 1247 w 1304"/>
                  <a:gd name="T113" fmla="*/ 1418 h 1531"/>
                  <a:gd name="T114" fmla="*/ 1304 w 1304"/>
                  <a:gd name="T115" fmla="*/ 1418 h 1531"/>
                  <a:gd name="T116" fmla="*/ 1304 w 1304"/>
                  <a:gd name="T117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04" h="1531">
                    <a:moveTo>
                      <a:pt x="1304" y="1531"/>
                    </a:moveTo>
                    <a:lnTo>
                      <a:pt x="1190" y="1531"/>
                    </a:lnTo>
                    <a:lnTo>
                      <a:pt x="1190" y="1474"/>
                    </a:lnTo>
                    <a:lnTo>
                      <a:pt x="1134" y="1474"/>
                    </a:lnTo>
                    <a:lnTo>
                      <a:pt x="1134" y="1418"/>
                    </a:lnTo>
                    <a:lnTo>
                      <a:pt x="907" y="1418"/>
                    </a:lnTo>
                    <a:lnTo>
                      <a:pt x="907" y="1304"/>
                    </a:lnTo>
                    <a:lnTo>
                      <a:pt x="850" y="1304"/>
                    </a:lnTo>
                    <a:lnTo>
                      <a:pt x="850" y="1247"/>
                    </a:lnTo>
                    <a:lnTo>
                      <a:pt x="623" y="1247"/>
                    </a:lnTo>
                    <a:lnTo>
                      <a:pt x="623" y="1134"/>
                    </a:lnTo>
                    <a:lnTo>
                      <a:pt x="567" y="1134"/>
                    </a:lnTo>
                    <a:lnTo>
                      <a:pt x="567" y="1077"/>
                    </a:lnTo>
                    <a:lnTo>
                      <a:pt x="510" y="1077"/>
                    </a:lnTo>
                    <a:lnTo>
                      <a:pt x="510" y="851"/>
                    </a:lnTo>
                    <a:lnTo>
                      <a:pt x="397" y="851"/>
                    </a:lnTo>
                    <a:lnTo>
                      <a:pt x="397" y="680"/>
                    </a:lnTo>
                    <a:lnTo>
                      <a:pt x="283" y="680"/>
                    </a:lnTo>
                    <a:lnTo>
                      <a:pt x="283" y="397"/>
                    </a:lnTo>
                    <a:lnTo>
                      <a:pt x="0" y="397"/>
                    </a:lnTo>
                    <a:lnTo>
                      <a:pt x="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623" y="0"/>
                    </a:lnTo>
                    <a:lnTo>
                      <a:pt x="623" y="57"/>
                    </a:lnTo>
                    <a:lnTo>
                      <a:pt x="680" y="57"/>
                    </a:lnTo>
                    <a:lnTo>
                      <a:pt x="680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1020" y="227"/>
                    </a:lnTo>
                    <a:lnTo>
                      <a:pt x="1020" y="284"/>
                    </a:lnTo>
                    <a:lnTo>
                      <a:pt x="964" y="284"/>
                    </a:lnTo>
                    <a:lnTo>
                      <a:pt x="964" y="510"/>
                    </a:lnTo>
                    <a:lnTo>
                      <a:pt x="1020" y="510"/>
                    </a:lnTo>
                    <a:lnTo>
                      <a:pt x="1020" y="567"/>
                    </a:lnTo>
                    <a:lnTo>
                      <a:pt x="1077" y="567"/>
                    </a:lnTo>
                    <a:lnTo>
                      <a:pt x="1077" y="680"/>
                    </a:lnTo>
                    <a:lnTo>
                      <a:pt x="1134" y="680"/>
                    </a:lnTo>
                    <a:lnTo>
                      <a:pt x="1134" y="851"/>
                    </a:lnTo>
                    <a:lnTo>
                      <a:pt x="1077" y="851"/>
                    </a:lnTo>
                    <a:lnTo>
                      <a:pt x="1077" y="964"/>
                    </a:lnTo>
                    <a:lnTo>
                      <a:pt x="1020" y="964"/>
                    </a:lnTo>
                    <a:lnTo>
                      <a:pt x="1020" y="1021"/>
                    </a:lnTo>
                    <a:lnTo>
                      <a:pt x="1134" y="1021"/>
                    </a:lnTo>
                    <a:lnTo>
                      <a:pt x="1134" y="1077"/>
                    </a:lnTo>
                    <a:lnTo>
                      <a:pt x="1077" y="1077"/>
                    </a:lnTo>
                    <a:lnTo>
                      <a:pt x="1077" y="1191"/>
                    </a:lnTo>
                    <a:lnTo>
                      <a:pt x="1190" y="1191"/>
                    </a:lnTo>
                    <a:lnTo>
                      <a:pt x="1190" y="1247"/>
                    </a:lnTo>
                    <a:lnTo>
                      <a:pt x="1247" y="1247"/>
                    </a:lnTo>
                    <a:lnTo>
                      <a:pt x="1247" y="1418"/>
                    </a:lnTo>
                    <a:lnTo>
                      <a:pt x="1304" y="1418"/>
                    </a:lnTo>
                    <a:lnTo>
                      <a:pt x="1304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2854" y="2444"/>
                <a:ext cx="964" cy="1248"/>
              </a:xfrm>
              <a:custGeom>
                <a:avLst/>
                <a:gdLst>
                  <a:gd name="T0" fmla="*/ 964 w 964"/>
                  <a:gd name="T1" fmla="*/ 57 h 1248"/>
                  <a:gd name="T2" fmla="*/ 964 w 964"/>
                  <a:gd name="T3" fmla="*/ 227 h 1248"/>
                  <a:gd name="T4" fmla="*/ 907 w 964"/>
                  <a:gd name="T5" fmla="*/ 227 h 1248"/>
                  <a:gd name="T6" fmla="*/ 907 w 964"/>
                  <a:gd name="T7" fmla="*/ 454 h 1248"/>
                  <a:gd name="T8" fmla="*/ 850 w 964"/>
                  <a:gd name="T9" fmla="*/ 454 h 1248"/>
                  <a:gd name="T10" fmla="*/ 850 w 964"/>
                  <a:gd name="T11" fmla="*/ 567 h 1248"/>
                  <a:gd name="T12" fmla="*/ 907 w 964"/>
                  <a:gd name="T13" fmla="*/ 567 h 1248"/>
                  <a:gd name="T14" fmla="*/ 907 w 964"/>
                  <a:gd name="T15" fmla="*/ 624 h 1248"/>
                  <a:gd name="T16" fmla="*/ 907 w 964"/>
                  <a:gd name="T17" fmla="*/ 681 h 1248"/>
                  <a:gd name="T18" fmla="*/ 850 w 964"/>
                  <a:gd name="T19" fmla="*/ 681 h 1248"/>
                  <a:gd name="T20" fmla="*/ 850 w 964"/>
                  <a:gd name="T21" fmla="*/ 964 h 1248"/>
                  <a:gd name="T22" fmla="*/ 737 w 964"/>
                  <a:gd name="T23" fmla="*/ 964 h 1248"/>
                  <a:gd name="T24" fmla="*/ 737 w 964"/>
                  <a:gd name="T25" fmla="*/ 1078 h 1248"/>
                  <a:gd name="T26" fmla="*/ 510 w 964"/>
                  <a:gd name="T27" fmla="*/ 1078 h 1248"/>
                  <a:gd name="T28" fmla="*/ 510 w 964"/>
                  <a:gd name="T29" fmla="*/ 1191 h 1248"/>
                  <a:gd name="T30" fmla="*/ 397 w 964"/>
                  <a:gd name="T31" fmla="*/ 1191 h 1248"/>
                  <a:gd name="T32" fmla="*/ 397 w 964"/>
                  <a:gd name="T33" fmla="*/ 1248 h 1248"/>
                  <a:gd name="T34" fmla="*/ 283 w 964"/>
                  <a:gd name="T35" fmla="*/ 1248 h 1248"/>
                  <a:gd name="T36" fmla="*/ 283 w 964"/>
                  <a:gd name="T37" fmla="*/ 1191 h 1248"/>
                  <a:gd name="T38" fmla="*/ 113 w 964"/>
                  <a:gd name="T39" fmla="*/ 1191 h 1248"/>
                  <a:gd name="T40" fmla="*/ 113 w 964"/>
                  <a:gd name="T41" fmla="*/ 1248 h 1248"/>
                  <a:gd name="T42" fmla="*/ 0 w 964"/>
                  <a:gd name="T43" fmla="*/ 1248 h 1248"/>
                  <a:gd name="T44" fmla="*/ 0 w 964"/>
                  <a:gd name="T45" fmla="*/ 1078 h 1248"/>
                  <a:gd name="T46" fmla="*/ 113 w 964"/>
                  <a:gd name="T47" fmla="*/ 1078 h 1248"/>
                  <a:gd name="T48" fmla="*/ 113 w 964"/>
                  <a:gd name="T49" fmla="*/ 1021 h 1248"/>
                  <a:gd name="T50" fmla="*/ 170 w 964"/>
                  <a:gd name="T51" fmla="*/ 1021 h 1248"/>
                  <a:gd name="T52" fmla="*/ 170 w 964"/>
                  <a:gd name="T53" fmla="*/ 964 h 1248"/>
                  <a:gd name="T54" fmla="*/ 227 w 964"/>
                  <a:gd name="T55" fmla="*/ 964 h 1248"/>
                  <a:gd name="T56" fmla="*/ 227 w 964"/>
                  <a:gd name="T57" fmla="*/ 908 h 1248"/>
                  <a:gd name="T58" fmla="*/ 283 w 964"/>
                  <a:gd name="T59" fmla="*/ 908 h 1248"/>
                  <a:gd name="T60" fmla="*/ 283 w 964"/>
                  <a:gd name="T61" fmla="*/ 851 h 1248"/>
                  <a:gd name="T62" fmla="*/ 340 w 964"/>
                  <a:gd name="T63" fmla="*/ 851 h 1248"/>
                  <a:gd name="T64" fmla="*/ 340 w 964"/>
                  <a:gd name="T65" fmla="*/ 737 h 1248"/>
                  <a:gd name="T66" fmla="*/ 283 w 964"/>
                  <a:gd name="T67" fmla="*/ 737 h 1248"/>
                  <a:gd name="T68" fmla="*/ 283 w 964"/>
                  <a:gd name="T69" fmla="*/ 624 h 1248"/>
                  <a:gd name="T70" fmla="*/ 454 w 964"/>
                  <a:gd name="T71" fmla="*/ 624 h 1248"/>
                  <a:gd name="T72" fmla="*/ 454 w 964"/>
                  <a:gd name="T73" fmla="*/ 567 h 1248"/>
                  <a:gd name="T74" fmla="*/ 510 w 964"/>
                  <a:gd name="T75" fmla="*/ 567 h 1248"/>
                  <a:gd name="T76" fmla="*/ 510 w 964"/>
                  <a:gd name="T77" fmla="*/ 511 h 1248"/>
                  <a:gd name="T78" fmla="*/ 624 w 964"/>
                  <a:gd name="T79" fmla="*/ 511 h 1248"/>
                  <a:gd name="T80" fmla="*/ 624 w 964"/>
                  <a:gd name="T81" fmla="*/ 397 h 1248"/>
                  <a:gd name="T82" fmla="*/ 680 w 964"/>
                  <a:gd name="T83" fmla="*/ 397 h 1248"/>
                  <a:gd name="T84" fmla="*/ 680 w 964"/>
                  <a:gd name="T85" fmla="*/ 57 h 1248"/>
                  <a:gd name="T86" fmla="*/ 794 w 964"/>
                  <a:gd name="T87" fmla="*/ 57 h 1248"/>
                  <a:gd name="T88" fmla="*/ 794 w 964"/>
                  <a:gd name="T89" fmla="*/ 0 h 1248"/>
                  <a:gd name="T90" fmla="*/ 907 w 964"/>
                  <a:gd name="T91" fmla="*/ 0 h 1248"/>
                  <a:gd name="T92" fmla="*/ 907 w 964"/>
                  <a:gd name="T93" fmla="*/ 57 h 1248"/>
                  <a:gd name="T94" fmla="*/ 964 w 964"/>
                  <a:gd name="T95" fmla="*/ 57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4" h="1248">
                    <a:moveTo>
                      <a:pt x="964" y="57"/>
                    </a:moveTo>
                    <a:lnTo>
                      <a:pt x="964" y="227"/>
                    </a:lnTo>
                    <a:lnTo>
                      <a:pt x="907" y="227"/>
                    </a:lnTo>
                    <a:lnTo>
                      <a:pt x="907" y="454"/>
                    </a:lnTo>
                    <a:lnTo>
                      <a:pt x="850" y="454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624"/>
                    </a:lnTo>
                    <a:lnTo>
                      <a:pt x="907" y="681"/>
                    </a:lnTo>
                    <a:lnTo>
                      <a:pt x="850" y="681"/>
                    </a:lnTo>
                    <a:lnTo>
                      <a:pt x="850" y="964"/>
                    </a:lnTo>
                    <a:lnTo>
                      <a:pt x="737" y="964"/>
                    </a:lnTo>
                    <a:lnTo>
                      <a:pt x="737" y="1078"/>
                    </a:lnTo>
                    <a:lnTo>
                      <a:pt x="510" y="1078"/>
                    </a:lnTo>
                    <a:lnTo>
                      <a:pt x="510" y="1191"/>
                    </a:lnTo>
                    <a:lnTo>
                      <a:pt x="397" y="1191"/>
                    </a:lnTo>
                    <a:lnTo>
                      <a:pt x="397" y="1248"/>
                    </a:lnTo>
                    <a:lnTo>
                      <a:pt x="283" y="1248"/>
                    </a:lnTo>
                    <a:lnTo>
                      <a:pt x="283" y="1191"/>
                    </a:lnTo>
                    <a:lnTo>
                      <a:pt x="113" y="1191"/>
                    </a:lnTo>
                    <a:lnTo>
                      <a:pt x="113" y="1248"/>
                    </a:lnTo>
                    <a:lnTo>
                      <a:pt x="0" y="1248"/>
                    </a:lnTo>
                    <a:lnTo>
                      <a:pt x="0" y="1078"/>
                    </a:lnTo>
                    <a:lnTo>
                      <a:pt x="113" y="1078"/>
                    </a:lnTo>
                    <a:lnTo>
                      <a:pt x="113" y="1021"/>
                    </a:lnTo>
                    <a:lnTo>
                      <a:pt x="170" y="1021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908"/>
                    </a:lnTo>
                    <a:lnTo>
                      <a:pt x="283" y="908"/>
                    </a:lnTo>
                    <a:lnTo>
                      <a:pt x="283" y="851"/>
                    </a:lnTo>
                    <a:lnTo>
                      <a:pt x="340" y="851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10" y="511"/>
                    </a:lnTo>
                    <a:lnTo>
                      <a:pt x="624" y="511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907" y="0"/>
                    </a:lnTo>
                    <a:lnTo>
                      <a:pt x="907" y="57"/>
                    </a:lnTo>
                    <a:lnTo>
                      <a:pt x="96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2854" y="1934"/>
                <a:ext cx="737" cy="1134"/>
              </a:xfrm>
              <a:custGeom>
                <a:avLst/>
                <a:gdLst>
                  <a:gd name="T0" fmla="*/ 737 w 737"/>
                  <a:gd name="T1" fmla="*/ 170 h 1134"/>
                  <a:gd name="T2" fmla="*/ 737 w 737"/>
                  <a:gd name="T3" fmla="*/ 340 h 1134"/>
                  <a:gd name="T4" fmla="*/ 680 w 737"/>
                  <a:gd name="T5" fmla="*/ 340 h 1134"/>
                  <a:gd name="T6" fmla="*/ 680 w 737"/>
                  <a:gd name="T7" fmla="*/ 397 h 1134"/>
                  <a:gd name="T8" fmla="*/ 737 w 737"/>
                  <a:gd name="T9" fmla="*/ 397 h 1134"/>
                  <a:gd name="T10" fmla="*/ 737 w 737"/>
                  <a:gd name="T11" fmla="*/ 454 h 1134"/>
                  <a:gd name="T12" fmla="*/ 680 w 737"/>
                  <a:gd name="T13" fmla="*/ 454 h 1134"/>
                  <a:gd name="T14" fmla="*/ 680 w 737"/>
                  <a:gd name="T15" fmla="*/ 907 h 1134"/>
                  <a:gd name="T16" fmla="*/ 624 w 737"/>
                  <a:gd name="T17" fmla="*/ 907 h 1134"/>
                  <a:gd name="T18" fmla="*/ 624 w 737"/>
                  <a:gd name="T19" fmla="*/ 1021 h 1134"/>
                  <a:gd name="T20" fmla="*/ 510 w 737"/>
                  <a:gd name="T21" fmla="*/ 1021 h 1134"/>
                  <a:gd name="T22" fmla="*/ 510 w 737"/>
                  <a:gd name="T23" fmla="*/ 1077 h 1134"/>
                  <a:gd name="T24" fmla="*/ 454 w 737"/>
                  <a:gd name="T25" fmla="*/ 1077 h 1134"/>
                  <a:gd name="T26" fmla="*/ 454 w 737"/>
                  <a:gd name="T27" fmla="*/ 1134 h 1134"/>
                  <a:gd name="T28" fmla="*/ 340 w 737"/>
                  <a:gd name="T29" fmla="*/ 1134 h 1134"/>
                  <a:gd name="T30" fmla="*/ 340 w 737"/>
                  <a:gd name="T31" fmla="*/ 1077 h 1134"/>
                  <a:gd name="T32" fmla="*/ 227 w 737"/>
                  <a:gd name="T33" fmla="*/ 1077 h 1134"/>
                  <a:gd name="T34" fmla="*/ 227 w 737"/>
                  <a:gd name="T35" fmla="*/ 1021 h 1134"/>
                  <a:gd name="T36" fmla="*/ 170 w 737"/>
                  <a:gd name="T37" fmla="*/ 1021 h 1134"/>
                  <a:gd name="T38" fmla="*/ 170 w 737"/>
                  <a:gd name="T39" fmla="*/ 964 h 1134"/>
                  <a:gd name="T40" fmla="*/ 113 w 737"/>
                  <a:gd name="T41" fmla="*/ 964 h 1134"/>
                  <a:gd name="T42" fmla="*/ 113 w 737"/>
                  <a:gd name="T43" fmla="*/ 907 h 1134"/>
                  <a:gd name="T44" fmla="*/ 57 w 737"/>
                  <a:gd name="T45" fmla="*/ 907 h 1134"/>
                  <a:gd name="T46" fmla="*/ 57 w 737"/>
                  <a:gd name="T47" fmla="*/ 851 h 1134"/>
                  <a:gd name="T48" fmla="*/ 0 w 737"/>
                  <a:gd name="T49" fmla="*/ 851 h 1134"/>
                  <a:gd name="T50" fmla="*/ 0 w 737"/>
                  <a:gd name="T51" fmla="*/ 737 h 1134"/>
                  <a:gd name="T52" fmla="*/ 57 w 737"/>
                  <a:gd name="T53" fmla="*/ 737 h 1134"/>
                  <a:gd name="T54" fmla="*/ 57 w 737"/>
                  <a:gd name="T55" fmla="*/ 680 h 1134"/>
                  <a:gd name="T56" fmla="*/ 0 w 737"/>
                  <a:gd name="T57" fmla="*/ 680 h 1134"/>
                  <a:gd name="T58" fmla="*/ 0 w 737"/>
                  <a:gd name="T59" fmla="*/ 624 h 1134"/>
                  <a:gd name="T60" fmla="*/ 57 w 737"/>
                  <a:gd name="T61" fmla="*/ 624 h 1134"/>
                  <a:gd name="T62" fmla="*/ 57 w 737"/>
                  <a:gd name="T63" fmla="*/ 397 h 1134"/>
                  <a:gd name="T64" fmla="*/ 0 w 737"/>
                  <a:gd name="T65" fmla="*/ 397 h 1134"/>
                  <a:gd name="T66" fmla="*/ 0 w 737"/>
                  <a:gd name="T67" fmla="*/ 170 h 1134"/>
                  <a:gd name="T68" fmla="*/ 113 w 737"/>
                  <a:gd name="T69" fmla="*/ 170 h 1134"/>
                  <a:gd name="T70" fmla="*/ 113 w 737"/>
                  <a:gd name="T71" fmla="*/ 113 h 1134"/>
                  <a:gd name="T72" fmla="*/ 170 w 737"/>
                  <a:gd name="T73" fmla="*/ 113 h 1134"/>
                  <a:gd name="T74" fmla="*/ 170 w 737"/>
                  <a:gd name="T75" fmla="*/ 0 h 1134"/>
                  <a:gd name="T76" fmla="*/ 397 w 737"/>
                  <a:gd name="T77" fmla="*/ 0 h 1134"/>
                  <a:gd name="T78" fmla="*/ 397 w 737"/>
                  <a:gd name="T79" fmla="*/ 57 h 1134"/>
                  <a:gd name="T80" fmla="*/ 567 w 737"/>
                  <a:gd name="T81" fmla="*/ 57 h 1134"/>
                  <a:gd name="T82" fmla="*/ 567 w 737"/>
                  <a:gd name="T83" fmla="*/ 113 h 1134"/>
                  <a:gd name="T84" fmla="*/ 680 w 737"/>
                  <a:gd name="T85" fmla="*/ 113 h 1134"/>
                  <a:gd name="T86" fmla="*/ 680 w 737"/>
                  <a:gd name="T87" fmla="*/ 170 h 1134"/>
                  <a:gd name="T88" fmla="*/ 737 w 737"/>
                  <a:gd name="T89" fmla="*/ 17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134">
                    <a:moveTo>
                      <a:pt x="737" y="170"/>
                    </a:move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80" y="454"/>
                    </a:lnTo>
                    <a:lnTo>
                      <a:pt x="680" y="907"/>
                    </a:lnTo>
                    <a:lnTo>
                      <a:pt x="624" y="907"/>
                    </a:lnTo>
                    <a:lnTo>
                      <a:pt x="624" y="1021"/>
                    </a:lnTo>
                    <a:lnTo>
                      <a:pt x="510" y="1021"/>
                    </a:lnTo>
                    <a:lnTo>
                      <a:pt x="510" y="1077"/>
                    </a:lnTo>
                    <a:lnTo>
                      <a:pt x="454" y="1077"/>
                    </a:lnTo>
                    <a:lnTo>
                      <a:pt x="454" y="1134"/>
                    </a:lnTo>
                    <a:lnTo>
                      <a:pt x="340" y="1134"/>
                    </a:lnTo>
                    <a:lnTo>
                      <a:pt x="340" y="1077"/>
                    </a:lnTo>
                    <a:lnTo>
                      <a:pt x="227" y="1077"/>
                    </a:lnTo>
                    <a:lnTo>
                      <a:pt x="227" y="1021"/>
                    </a:lnTo>
                    <a:lnTo>
                      <a:pt x="170" y="1021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907"/>
                    </a:lnTo>
                    <a:lnTo>
                      <a:pt x="57" y="907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73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4385" y="1480"/>
                <a:ext cx="1077" cy="1475"/>
              </a:xfrm>
              <a:custGeom>
                <a:avLst/>
                <a:gdLst>
                  <a:gd name="T0" fmla="*/ 1077 w 1077"/>
                  <a:gd name="T1" fmla="*/ 681 h 1475"/>
                  <a:gd name="T2" fmla="*/ 1077 w 1077"/>
                  <a:gd name="T3" fmla="*/ 794 h 1475"/>
                  <a:gd name="T4" fmla="*/ 1020 w 1077"/>
                  <a:gd name="T5" fmla="*/ 794 h 1475"/>
                  <a:gd name="T6" fmla="*/ 1020 w 1077"/>
                  <a:gd name="T7" fmla="*/ 908 h 1475"/>
                  <a:gd name="T8" fmla="*/ 964 w 1077"/>
                  <a:gd name="T9" fmla="*/ 908 h 1475"/>
                  <a:gd name="T10" fmla="*/ 964 w 1077"/>
                  <a:gd name="T11" fmla="*/ 1078 h 1475"/>
                  <a:gd name="T12" fmla="*/ 1020 w 1077"/>
                  <a:gd name="T13" fmla="*/ 1078 h 1475"/>
                  <a:gd name="T14" fmla="*/ 1020 w 1077"/>
                  <a:gd name="T15" fmla="*/ 1248 h 1475"/>
                  <a:gd name="T16" fmla="*/ 964 w 1077"/>
                  <a:gd name="T17" fmla="*/ 1248 h 1475"/>
                  <a:gd name="T18" fmla="*/ 964 w 1077"/>
                  <a:gd name="T19" fmla="*/ 1361 h 1475"/>
                  <a:gd name="T20" fmla="*/ 907 w 1077"/>
                  <a:gd name="T21" fmla="*/ 1361 h 1475"/>
                  <a:gd name="T22" fmla="*/ 907 w 1077"/>
                  <a:gd name="T23" fmla="*/ 1475 h 1475"/>
                  <a:gd name="T24" fmla="*/ 737 w 1077"/>
                  <a:gd name="T25" fmla="*/ 1475 h 1475"/>
                  <a:gd name="T26" fmla="*/ 737 w 1077"/>
                  <a:gd name="T27" fmla="*/ 1418 h 1475"/>
                  <a:gd name="T28" fmla="*/ 624 w 1077"/>
                  <a:gd name="T29" fmla="*/ 1418 h 1475"/>
                  <a:gd name="T30" fmla="*/ 624 w 1077"/>
                  <a:gd name="T31" fmla="*/ 1305 h 1475"/>
                  <a:gd name="T32" fmla="*/ 680 w 1077"/>
                  <a:gd name="T33" fmla="*/ 1305 h 1475"/>
                  <a:gd name="T34" fmla="*/ 680 w 1077"/>
                  <a:gd name="T35" fmla="*/ 1248 h 1475"/>
                  <a:gd name="T36" fmla="*/ 624 w 1077"/>
                  <a:gd name="T37" fmla="*/ 1248 h 1475"/>
                  <a:gd name="T38" fmla="*/ 624 w 1077"/>
                  <a:gd name="T39" fmla="*/ 1191 h 1475"/>
                  <a:gd name="T40" fmla="*/ 567 w 1077"/>
                  <a:gd name="T41" fmla="*/ 1191 h 1475"/>
                  <a:gd name="T42" fmla="*/ 567 w 1077"/>
                  <a:gd name="T43" fmla="*/ 1134 h 1475"/>
                  <a:gd name="T44" fmla="*/ 340 w 1077"/>
                  <a:gd name="T45" fmla="*/ 1134 h 1475"/>
                  <a:gd name="T46" fmla="*/ 340 w 1077"/>
                  <a:gd name="T47" fmla="*/ 1078 h 1475"/>
                  <a:gd name="T48" fmla="*/ 283 w 1077"/>
                  <a:gd name="T49" fmla="*/ 1078 h 1475"/>
                  <a:gd name="T50" fmla="*/ 283 w 1077"/>
                  <a:gd name="T51" fmla="*/ 964 h 1475"/>
                  <a:gd name="T52" fmla="*/ 227 w 1077"/>
                  <a:gd name="T53" fmla="*/ 964 h 1475"/>
                  <a:gd name="T54" fmla="*/ 227 w 1077"/>
                  <a:gd name="T55" fmla="*/ 908 h 1475"/>
                  <a:gd name="T56" fmla="*/ 57 w 1077"/>
                  <a:gd name="T57" fmla="*/ 908 h 1475"/>
                  <a:gd name="T58" fmla="*/ 57 w 1077"/>
                  <a:gd name="T59" fmla="*/ 851 h 1475"/>
                  <a:gd name="T60" fmla="*/ 0 w 1077"/>
                  <a:gd name="T61" fmla="*/ 851 h 1475"/>
                  <a:gd name="T62" fmla="*/ 0 w 1077"/>
                  <a:gd name="T63" fmla="*/ 738 h 1475"/>
                  <a:gd name="T64" fmla="*/ 57 w 1077"/>
                  <a:gd name="T65" fmla="*/ 738 h 1475"/>
                  <a:gd name="T66" fmla="*/ 57 w 1077"/>
                  <a:gd name="T67" fmla="*/ 681 h 1475"/>
                  <a:gd name="T68" fmla="*/ 113 w 1077"/>
                  <a:gd name="T69" fmla="*/ 681 h 1475"/>
                  <a:gd name="T70" fmla="*/ 113 w 1077"/>
                  <a:gd name="T71" fmla="*/ 454 h 1475"/>
                  <a:gd name="T72" fmla="*/ 170 w 1077"/>
                  <a:gd name="T73" fmla="*/ 454 h 1475"/>
                  <a:gd name="T74" fmla="*/ 170 w 1077"/>
                  <a:gd name="T75" fmla="*/ 397 h 1475"/>
                  <a:gd name="T76" fmla="*/ 227 w 1077"/>
                  <a:gd name="T77" fmla="*/ 397 h 1475"/>
                  <a:gd name="T78" fmla="*/ 227 w 1077"/>
                  <a:gd name="T79" fmla="*/ 284 h 1475"/>
                  <a:gd name="T80" fmla="*/ 340 w 1077"/>
                  <a:gd name="T81" fmla="*/ 284 h 1475"/>
                  <a:gd name="T82" fmla="*/ 340 w 1077"/>
                  <a:gd name="T83" fmla="*/ 227 h 1475"/>
                  <a:gd name="T84" fmla="*/ 397 w 1077"/>
                  <a:gd name="T85" fmla="*/ 227 h 1475"/>
                  <a:gd name="T86" fmla="*/ 397 w 1077"/>
                  <a:gd name="T87" fmla="*/ 57 h 1475"/>
                  <a:gd name="T88" fmla="*/ 453 w 1077"/>
                  <a:gd name="T89" fmla="*/ 57 h 1475"/>
                  <a:gd name="T90" fmla="*/ 453 w 1077"/>
                  <a:gd name="T91" fmla="*/ 0 h 1475"/>
                  <a:gd name="T92" fmla="*/ 680 w 1077"/>
                  <a:gd name="T93" fmla="*/ 0 h 1475"/>
                  <a:gd name="T94" fmla="*/ 680 w 1077"/>
                  <a:gd name="T95" fmla="*/ 227 h 1475"/>
                  <a:gd name="T96" fmla="*/ 737 w 1077"/>
                  <a:gd name="T97" fmla="*/ 227 h 1475"/>
                  <a:gd name="T98" fmla="*/ 737 w 1077"/>
                  <a:gd name="T99" fmla="*/ 284 h 1475"/>
                  <a:gd name="T100" fmla="*/ 794 w 1077"/>
                  <a:gd name="T101" fmla="*/ 284 h 1475"/>
                  <a:gd name="T102" fmla="*/ 794 w 1077"/>
                  <a:gd name="T103" fmla="*/ 341 h 1475"/>
                  <a:gd name="T104" fmla="*/ 850 w 1077"/>
                  <a:gd name="T105" fmla="*/ 341 h 1475"/>
                  <a:gd name="T106" fmla="*/ 850 w 1077"/>
                  <a:gd name="T107" fmla="*/ 397 h 1475"/>
                  <a:gd name="T108" fmla="*/ 907 w 1077"/>
                  <a:gd name="T109" fmla="*/ 397 h 1475"/>
                  <a:gd name="T110" fmla="*/ 907 w 1077"/>
                  <a:gd name="T111" fmla="*/ 624 h 1475"/>
                  <a:gd name="T112" fmla="*/ 964 w 1077"/>
                  <a:gd name="T113" fmla="*/ 624 h 1475"/>
                  <a:gd name="T114" fmla="*/ 964 w 1077"/>
                  <a:gd name="T115" fmla="*/ 681 h 1475"/>
                  <a:gd name="T116" fmla="*/ 1077 w 1077"/>
                  <a:gd name="T117" fmla="*/ 681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7" h="1475">
                    <a:moveTo>
                      <a:pt x="1077" y="681"/>
                    </a:moveTo>
                    <a:lnTo>
                      <a:pt x="1077" y="794"/>
                    </a:lnTo>
                    <a:lnTo>
                      <a:pt x="1020" y="794"/>
                    </a:lnTo>
                    <a:lnTo>
                      <a:pt x="1020" y="908"/>
                    </a:lnTo>
                    <a:lnTo>
                      <a:pt x="964" y="908"/>
                    </a:lnTo>
                    <a:lnTo>
                      <a:pt x="964" y="1078"/>
                    </a:lnTo>
                    <a:lnTo>
                      <a:pt x="1020" y="1078"/>
                    </a:lnTo>
                    <a:lnTo>
                      <a:pt x="1020" y="1248"/>
                    </a:lnTo>
                    <a:lnTo>
                      <a:pt x="964" y="1248"/>
                    </a:lnTo>
                    <a:lnTo>
                      <a:pt x="964" y="1361"/>
                    </a:lnTo>
                    <a:lnTo>
                      <a:pt x="907" y="1361"/>
                    </a:lnTo>
                    <a:lnTo>
                      <a:pt x="907" y="1475"/>
                    </a:lnTo>
                    <a:lnTo>
                      <a:pt x="737" y="1475"/>
                    </a:lnTo>
                    <a:lnTo>
                      <a:pt x="737" y="1418"/>
                    </a:lnTo>
                    <a:lnTo>
                      <a:pt x="624" y="1418"/>
                    </a:lnTo>
                    <a:lnTo>
                      <a:pt x="624" y="1305"/>
                    </a:lnTo>
                    <a:lnTo>
                      <a:pt x="680" y="1305"/>
                    </a:lnTo>
                    <a:lnTo>
                      <a:pt x="680" y="1248"/>
                    </a:lnTo>
                    <a:lnTo>
                      <a:pt x="624" y="1248"/>
                    </a:lnTo>
                    <a:lnTo>
                      <a:pt x="624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340" y="1134"/>
                    </a:lnTo>
                    <a:lnTo>
                      <a:pt x="340" y="1078"/>
                    </a:lnTo>
                    <a:lnTo>
                      <a:pt x="283" y="1078"/>
                    </a:lnTo>
                    <a:lnTo>
                      <a:pt x="283" y="964"/>
                    </a:lnTo>
                    <a:lnTo>
                      <a:pt x="227" y="964"/>
                    </a:lnTo>
                    <a:lnTo>
                      <a:pt x="227" y="908"/>
                    </a:lnTo>
                    <a:lnTo>
                      <a:pt x="57" y="908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738"/>
                    </a:lnTo>
                    <a:lnTo>
                      <a:pt x="57" y="738"/>
                    </a:lnTo>
                    <a:lnTo>
                      <a:pt x="57" y="681"/>
                    </a:lnTo>
                    <a:lnTo>
                      <a:pt x="113" y="68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680" y="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850" y="341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681"/>
                    </a:lnTo>
                    <a:lnTo>
                      <a:pt x="107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3534" y="1480"/>
                <a:ext cx="1304" cy="1078"/>
              </a:xfrm>
              <a:custGeom>
                <a:avLst/>
                <a:gdLst>
                  <a:gd name="T0" fmla="*/ 1304 w 1304"/>
                  <a:gd name="T1" fmla="*/ 0 h 1078"/>
                  <a:gd name="T2" fmla="*/ 1191 w 1304"/>
                  <a:gd name="T3" fmla="*/ 0 h 1078"/>
                  <a:gd name="T4" fmla="*/ 1191 w 1304"/>
                  <a:gd name="T5" fmla="*/ 57 h 1078"/>
                  <a:gd name="T6" fmla="*/ 1134 w 1304"/>
                  <a:gd name="T7" fmla="*/ 57 h 1078"/>
                  <a:gd name="T8" fmla="*/ 1134 w 1304"/>
                  <a:gd name="T9" fmla="*/ 114 h 1078"/>
                  <a:gd name="T10" fmla="*/ 1021 w 1304"/>
                  <a:gd name="T11" fmla="*/ 114 h 1078"/>
                  <a:gd name="T12" fmla="*/ 1021 w 1304"/>
                  <a:gd name="T13" fmla="*/ 171 h 1078"/>
                  <a:gd name="T14" fmla="*/ 908 w 1304"/>
                  <a:gd name="T15" fmla="*/ 171 h 1078"/>
                  <a:gd name="T16" fmla="*/ 908 w 1304"/>
                  <a:gd name="T17" fmla="*/ 227 h 1078"/>
                  <a:gd name="T18" fmla="*/ 851 w 1304"/>
                  <a:gd name="T19" fmla="*/ 227 h 1078"/>
                  <a:gd name="T20" fmla="*/ 851 w 1304"/>
                  <a:gd name="T21" fmla="*/ 284 h 1078"/>
                  <a:gd name="T22" fmla="*/ 397 w 1304"/>
                  <a:gd name="T23" fmla="*/ 284 h 1078"/>
                  <a:gd name="T24" fmla="*/ 397 w 1304"/>
                  <a:gd name="T25" fmla="*/ 341 h 1078"/>
                  <a:gd name="T26" fmla="*/ 454 w 1304"/>
                  <a:gd name="T27" fmla="*/ 341 h 1078"/>
                  <a:gd name="T28" fmla="*/ 454 w 1304"/>
                  <a:gd name="T29" fmla="*/ 397 h 1078"/>
                  <a:gd name="T30" fmla="*/ 511 w 1304"/>
                  <a:gd name="T31" fmla="*/ 397 h 1078"/>
                  <a:gd name="T32" fmla="*/ 511 w 1304"/>
                  <a:gd name="T33" fmla="*/ 454 h 1078"/>
                  <a:gd name="T34" fmla="*/ 397 w 1304"/>
                  <a:gd name="T35" fmla="*/ 454 h 1078"/>
                  <a:gd name="T36" fmla="*/ 397 w 1304"/>
                  <a:gd name="T37" fmla="*/ 511 h 1078"/>
                  <a:gd name="T38" fmla="*/ 341 w 1304"/>
                  <a:gd name="T39" fmla="*/ 511 h 1078"/>
                  <a:gd name="T40" fmla="*/ 341 w 1304"/>
                  <a:gd name="T41" fmla="*/ 567 h 1078"/>
                  <a:gd name="T42" fmla="*/ 284 w 1304"/>
                  <a:gd name="T43" fmla="*/ 567 h 1078"/>
                  <a:gd name="T44" fmla="*/ 284 w 1304"/>
                  <a:gd name="T45" fmla="*/ 738 h 1078"/>
                  <a:gd name="T46" fmla="*/ 57 w 1304"/>
                  <a:gd name="T47" fmla="*/ 738 h 1078"/>
                  <a:gd name="T48" fmla="*/ 57 w 1304"/>
                  <a:gd name="T49" fmla="*/ 794 h 1078"/>
                  <a:gd name="T50" fmla="*/ 0 w 1304"/>
                  <a:gd name="T51" fmla="*/ 794 h 1078"/>
                  <a:gd name="T52" fmla="*/ 0 w 1304"/>
                  <a:gd name="T53" fmla="*/ 851 h 1078"/>
                  <a:gd name="T54" fmla="*/ 57 w 1304"/>
                  <a:gd name="T55" fmla="*/ 851 h 1078"/>
                  <a:gd name="T56" fmla="*/ 57 w 1304"/>
                  <a:gd name="T57" fmla="*/ 908 h 1078"/>
                  <a:gd name="T58" fmla="*/ 0 w 1304"/>
                  <a:gd name="T59" fmla="*/ 908 h 1078"/>
                  <a:gd name="T60" fmla="*/ 0 w 1304"/>
                  <a:gd name="T61" fmla="*/ 1021 h 1078"/>
                  <a:gd name="T62" fmla="*/ 114 w 1304"/>
                  <a:gd name="T63" fmla="*/ 1021 h 1078"/>
                  <a:gd name="T64" fmla="*/ 114 w 1304"/>
                  <a:gd name="T65" fmla="*/ 964 h 1078"/>
                  <a:gd name="T66" fmla="*/ 227 w 1304"/>
                  <a:gd name="T67" fmla="*/ 964 h 1078"/>
                  <a:gd name="T68" fmla="*/ 227 w 1304"/>
                  <a:gd name="T69" fmla="*/ 1021 h 1078"/>
                  <a:gd name="T70" fmla="*/ 284 w 1304"/>
                  <a:gd name="T71" fmla="*/ 1021 h 1078"/>
                  <a:gd name="T72" fmla="*/ 284 w 1304"/>
                  <a:gd name="T73" fmla="*/ 1078 h 1078"/>
                  <a:gd name="T74" fmla="*/ 454 w 1304"/>
                  <a:gd name="T75" fmla="*/ 1078 h 1078"/>
                  <a:gd name="T76" fmla="*/ 454 w 1304"/>
                  <a:gd name="T77" fmla="*/ 1021 h 1078"/>
                  <a:gd name="T78" fmla="*/ 567 w 1304"/>
                  <a:gd name="T79" fmla="*/ 1021 h 1078"/>
                  <a:gd name="T80" fmla="*/ 567 w 1304"/>
                  <a:gd name="T81" fmla="*/ 964 h 1078"/>
                  <a:gd name="T82" fmla="*/ 681 w 1304"/>
                  <a:gd name="T83" fmla="*/ 964 h 1078"/>
                  <a:gd name="T84" fmla="*/ 681 w 1304"/>
                  <a:gd name="T85" fmla="*/ 851 h 1078"/>
                  <a:gd name="T86" fmla="*/ 851 w 1304"/>
                  <a:gd name="T87" fmla="*/ 851 h 1078"/>
                  <a:gd name="T88" fmla="*/ 851 w 1304"/>
                  <a:gd name="T89" fmla="*/ 738 h 1078"/>
                  <a:gd name="T90" fmla="*/ 908 w 1304"/>
                  <a:gd name="T91" fmla="*/ 738 h 1078"/>
                  <a:gd name="T92" fmla="*/ 908 w 1304"/>
                  <a:gd name="T93" fmla="*/ 681 h 1078"/>
                  <a:gd name="T94" fmla="*/ 964 w 1304"/>
                  <a:gd name="T95" fmla="*/ 681 h 1078"/>
                  <a:gd name="T96" fmla="*/ 964 w 1304"/>
                  <a:gd name="T97" fmla="*/ 454 h 1078"/>
                  <a:gd name="T98" fmla="*/ 1021 w 1304"/>
                  <a:gd name="T99" fmla="*/ 454 h 1078"/>
                  <a:gd name="T100" fmla="*/ 1021 w 1304"/>
                  <a:gd name="T101" fmla="*/ 397 h 1078"/>
                  <a:gd name="T102" fmla="*/ 1078 w 1304"/>
                  <a:gd name="T103" fmla="*/ 397 h 1078"/>
                  <a:gd name="T104" fmla="*/ 1078 w 1304"/>
                  <a:gd name="T105" fmla="*/ 284 h 1078"/>
                  <a:gd name="T106" fmla="*/ 1191 w 1304"/>
                  <a:gd name="T107" fmla="*/ 284 h 1078"/>
                  <a:gd name="T108" fmla="*/ 1191 w 1304"/>
                  <a:gd name="T109" fmla="*/ 227 h 1078"/>
                  <a:gd name="T110" fmla="*/ 1248 w 1304"/>
                  <a:gd name="T111" fmla="*/ 227 h 1078"/>
                  <a:gd name="T112" fmla="*/ 1248 w 1304"/>
                  <a:gd name="T113" fmla="*/ 57 h 1078"/>
                  <a:gd name="T114" fmla="*/ 1304 w 1304"/>
                  <a:gd name="T115" fmla="*/ 57 h 1078"/>
                  <a:gd name="T116" fmla="*/ 1304 w 1304"/>
                  <a:gd name="T117" fmla="*/ 0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04" h="1078">
                    <a:moveTo>
                      <a:pt x="1304" y="0"/>
                    </a:moveTo>
                    <a:lnTo>
                      <a:pt x="1191" y="0"/>
                    </a:lnTo>
                    <a:lnTo>
                      <a:pt x="1191" y="57"/>
                    </a:lnTo>
                    <a:lnTo>
                      <a:pt x="1134" y="57"/>
                    </a:lnTo>
                    <a:lnTo>
                      <a:pt x="1134" y="114"/>
                    </a:lnTo>
                    <a:lnTo>
                      <a:pt x="1021" y="114"/>
                    </a:lnTo>
                    <a:lnTo>
                      <a:pt x="1021" y="171"/>
                    </a:lnTo>
                    <a:lnTo>
                      <a:pt x="908" y="171"/>
                    </a:lnTo>
                    <a:lnTo>
                      <a:pt x="908" y="227"/>
                    </a:lnTo>
                    <a:lnTo>
                      <a:pt x="851" y="227"/>
                    </a:lnTo>
                    <a:lnTo>
                      <a:pt x="851" y="284"/>
                    </a:lnTo>
                    <a:lnTo>
                      <a:pt x="397" y="284"/>
                    </a:lnTo>
                    <a:lnTo>
                      <a:pt x="397" y="341"/>
                    </a:lnTo>
                    <a:lnTo>
                      <a:pt x="454" y="341"/>
                    </a:lnTo>
                    <a:lnTo>
                      <a:pt x="454" y="397"/>
                    </a:lnTo>
                    <a:lnTo>
                      <a:pt x="511" y="397"/>
                    </a:lnTo>
                    <a:lnTo>
                      <a:pt x="511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341" y="511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84" y="738"/>
                    </a:lnTo>
                    <a:lnTo>
                      <a:pt x="57" y="738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851"/>
                    </a:lnTo>
                    <a:lnTo>
                      <a:pt x="57" y="851"/>
                    </a:lnTo>
                    <a:lnTo>
                      <a:pt x="57" y="908"/>
                    </a:lnTo>
                    <a:lnTo>
                      <a:pt x="0" y="908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114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4" y="1021"/>
                    </a:lnTo>
                    <a:lnTo>
                      <a:pt x="284" y="1078"/>
                    </a:lnTo>
                    <a:lnTo>
                      <a:pt x="454" y="1078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964"/>
                    </a:lnTo>
                    <a:lnTo>
                      <a:pt x="681" y="964"/>
                    </a:lnTo>
                    <a:lnTo>
                      <a:pt x="681" y="851"/>
                    </a:lnTo>
                    <a:lnTo>
                      <a:pt x="851" y="851"/>
                    </a:lnTo>
                    <a:lnTo>
                      <a:pt x="851" y="738"/>
                    </a:lnTo>
                    <a:lnTo>
                      <a:pt x="908" y="738"/>
                    </a:lnTo>
                    <a:lnTo>
                      <a:pt x="908" y="681"/>
                    </a:lnTo>
                    <a:lnTo>
                      <a:pt x="964" y="681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397"/>
                    </a:lnTo>
                    <a:lnTo>
                      <a:pt x="1078" y="397"/>
                    </a:lnTo>
                    <a:lnTo>
                      <a:pt x="1078" y="284"/>
                    </a:lnTo>
                    <a:lnTo>
                      <a:pt x="1191" y="284"/>
                    </a:lnTo>
                    <a:lnTo>
                      <a:pt x="1191" y="227"/>
                    </a:lnTo>
                    <a:lnTo>
                      <a:pt x="1248" y="227"/>
                    </a:lnTo>
                    <a:lnTo>
                      <a:pt x="1248" y="57"/>
                    </a:lnTo>
                    <a:lnTo>
                      <a:pt x="1304" y="57"/>
                    </a:lnTo>
                    <a:lnTo>
                      <a:pt x="130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2" name="Freeform 308"/>
              <p:cNvSpPr>
                <a:spLocks/>
              </p:cNvSpPr>
              <p:nvPr/>
            </p:nvSpPr>
            <p:spPr bwMode="auto">
              <a:xfrm>
                <a:off x="3931" y="1140"/>
                <a:ext cx="851" cy="624"/>
              </a:xfrm>
              <a:custGeom>
                <a:avLst/>
                <a:gdLst>
                  <a:gd name="T0" fmla="*/ 851 w 851"/>
                  <a:gd name="T1" fmla="*/ 227 h 624"/>
                  <a:gd name="T2" fmla="*/ 851 w 851"/>
                  <a:gd name="T3" fmla="*/ 340 h 624"/>
                  <a:gd name="T4" fmla="*/ 794 w 851"/>
                  <a:gd name="T5" fmla="*/ 340 h 624"/>
                  <a:gd name="T6" fmla="*/ 794 w 851"/>
                  <a:gd name="T7" fmla="*/ 397 h 624"/>
                  <a:gd name="T8" fmla="*/ 737 w 851"/>
                  <a:gd name="T9" fmla="*/ 397 h 624"/>
                  <a:gd name="T10" fmla="*/ 737 w 851"/>
                  <a:gd name="T11" fmla="*/ 454 h 624"/>
                  <a:gd name="T12" fmla="*/ 624 w 851"/>
                  <a:gd name="T13" fmla="*/ 454 h 624"/>
                  <a:gd name="T14" fmla="*/ 624 w 851"/>
                  <a:gd name="T15" fmla="*/ 511 h 624"/>
                  <a:gd name="T16" fmla="*/ 511 w 851"/>
                  <a:gd name="T17" fmla="*/ 511 h 624"/>
                  <a:gd name="T18" fmla="*/ 511 w 851"/>
                  <a:gd name="T19" fmla="*/ 567 h 624"/>
                  <a:gd name="T20" fmla="*/ 454 w 851"/>
                  <a:gd name="T21" fmla="*/ 567 h 624"/>
                  <a:gd name="T22" fmla="*/ 454 w 851"/>
                  <a:gd name="T23" fmla="*/ 624 h 624"/>
                  <a:gd name="T24" fmla="*/ 0 w 851"/>
                  <a:gd name="T25" fmla="*/ 624 h 624"/>
                  <a:gd name="T26" fmla="*/ 0 w 851"/>
                  <a:gd name="T27" fmla="*/ 114 h 624"/>
                  <a:gd name="T28" fmla="*/ 57 w 851"/>
                  <a:gd name="T29" fmla="*/ 114 h 624"/>
                  <a:gd name="T30" fmla="*/ 57 w 851"/>
                  <a:gd name="T31" fmla="*/ 57 h 624"/>
                  <a:gd name="T32" fmla="*/ 227 w 851"/>
                  <a:gd name="T33" fmla="*/ 57 h 624"/>
                  <a:gd name="T34" fmla="*/ 227 w 851"/>
                  <a:gd name="T35" fmla="*/ 0 h 624"/>
                  <a:gd name="T36" fmla="*/ 454 w 851"/>
                  <a:gd name="T37" fmla="*/ 0 h 624"/>
                  <a:gd name="T38" fmla="*/ 454 w 851"/>
                  <a:gd name="T39" fmla="*/ 57 h 624"/>
                  <a:gd name="T40" fmla="*/ 567 w 851"/>
                  <a:gd name="T41" fmla="*/ 57 h 624"/>
                  <a:gd name="T42" fmla="*/ 567 w 851"/>
                  <a:gd name="T43" fmla="*/ 114 h 624"/>
                  <a:gd name="T44" fmla="*/ 737 w 851"/>
                  <a:gd name="T45" fmla="*/ 114 h 624"/>
                  <a:gd name="T46" fmla="*/ 737 w 851"/>
                  <a:gd name="T47" fmla="*/ 227 h 624"/>
                  <a:gd name="T48" fmla="*/ 851 w 851"/>
                  <a:gd name="T49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624">
                    <a:moveTo>
                      <a:pt x="851" y="227"/>
                    </a:moveTo>
                    <a:lnTo>
                      <a:pt x="851" y="340"/>
                    </a:lnTo>
                    <a:lnTo>
                      <a:pt x="794" y="340"/>
                    </a:lnTo>
                    <a:lnTo>
                      <a:pt x="794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511" y="511"/>
                    </a:lnTo>
                    <a:lnTo>
                      <a:pt x="511" y="567"/>
                    </a:lnTo>
                    <a:lnTo>
                      <a:pt x="454" y="567"/>
                    </a:lnTo>
                    <a:lnTo>
                      <a:pt x="454" y="624"/>
                    </a:lnTo>
                    <a:lnTo>
                      <a:pt x="0" y="624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737" y="114"/>
                    </a:lnTo>
                    <a:lnTo>
                      <a:pt x="737" y="227"/>
                    </a:lnTo>
                    <a:lnTo>
                      <a:pt x="85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3" name="Freeform 309"/>
              <p:cNvSpPr>
                <a:spLocks/>
              </p:cNvSpPr>
              <p:nvPr/>
            </p:nvSpPr>
            <p:spPr bwMode="auto">
              <a:xfrm>
                <a:off x="3081" y="1651"/>
                <a:ext cx="964" cy="567"/>
              </a:xfrm>
              <a:custGeom>
                <a:avLst/>
                <a:gdLst>
                  <a:gd name="T0" fmla="*/ 907 w 964"/>
                  <a:gd name="T1" fmla="*/ 170 h 567"/>
                  <a:gd name="T2" fmla="*/ 623 w 964"/>
                  <a:gd name="T3" fmla="*/ 170 h 567"/>
                  <a:gd name="T4" fmla="*/ 623 w 964"/>
                  <a:gd name="T5" fmla="*/ 113 h 567"/>
                  <a:gd name="T6" fmla="*/ 567 w 964"/>
                  <a:gd name="T7" fmla="*/ 113 h 567"/>
                  <a:gd name="T8" fmla="*/ 567 w 964"/>
                  <a:gd name="T9" fmla="*/ 0 h 567"/>
                  <a:gd name="T10" fmla="*/ 0 w 964"/>
                  <a:gd name="T11" fmla="*/ 0 h 567"/>
                  <a:gd name="T12" fmla="*/ 0 w 964"/>
                  <a:gd name="T13" fmla="*/ 170 h 567"/>
                  <a:gd name="T14" fmla="*/ 113 w 964"/>
                  <a:gd name="T15" fmla="*/ 170 h 567"/>
                  <a:gd name="T16" fmla="*/ 113 w 964"/>
                  <a:gd name="T17" fmla="*/ 283 h 567"/>
                  <a:gd name="T18" fmla="*/ 170 w 964"/>
                  <a:gd name="T19" fmla="*/ 283 h 567"/>
                  <a:gd name="T20" fmla="*/ 170 w 964"/>
                  <a:gd name="T21" fmla="*/ 340 h 567"/>
                  <a:gd name="T22" fmla="*/ 340 w 964"/>
                  <a:gd name="T23" fmla="*/ 340 h 567"/>
                  <a:gd name="T24" fmla="*/ 340 w 964"/>
                  <a:gd name="T25" fmla="*/ 396 h 567"/>
                  <a:gd name="T26" fmla="*/ 453 w 964"/>
                  <a:gd name="T27" fmla="*/ 396 h 567"/>
                  <a:gd name="T28" fmla="*/ 453 w 964"/>
                  <a:gd name="T29" fmla="*/ 453 h 567"/>
                  <a:gd name="T30" fmla="*/ 510 w 964"/>
                  <a:gd name="T31" fmla="*/ 453 h 567"/>
                  <a:gd name="T32" fmla="*/ 510 w 964"/>
                  <a:gd name="T33" fmla="*/ 567 h 567"/>
                  <a:gd name="T34" fmla="*/ 737 w 964"/>
                  <a:gd name="T35" fmla="*/ 567 h 567"/>
                  <a:gd name="T36" fmla="*/ 737 w 964"/>
                  <a:gd name="T37" fmla="*/ 396 h 567"/>
                  <a:gd name="T38" fmla="*/ 794 w 964"/>
                  <a:gd name="T39" fmla="*/ 396 h 567"/>
                  <a:gd name="T40" fmla="*/ 794 w 964"/>
                  <a:gd name="T41" fmla="*/ 340 h 567"/>
                  <a:gd name="T42" fmla="*/ 850 w 964"/>
                  <a:gd name="T43" fmla="*/ 340 h 567"/>
                  <a:gd name="T44" fmla="*/ 850 w 964"/>
                  <a:gd name="T45" fmla="*/ 283 h 567"/>
                  <a:gd name="T46" fmla="*/ 964 w 964"/>
                  <a:gd name="T47" fmla="*/ 283 h 567"/>
                  <a:gd name="T48" fmla="*/ 964 w 964"/>
                  <a:gd name="T49" fmla="*/ 226 h 567"/>
                  <a:gd name="T50" fmla="*/ 907 w 964"/>
                  <a:gd name="T51" fmla="*/ 226 h 567"/>
                  <a:gd name="T52" fmla="*/ 907 w 964"/>
                  <a:gd name="T53" fmla="*/ 17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64" h="567">
                    <a:moveTo>
                      <a:pt x="907" y="170"/>
                    </a:moveTo>
                    <a:lnTo>
                      <a:pt x="623" y="170"/>
                    </a:lnTo>
                    <a:lnTo>
                      <a:pt x="623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396"/>
                    </a:lnTo>
                    <a:lnTo>
                      <a:pt x="453" y="396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567"/>
                    </a:lnTo>
                    <a:lnTo>
                      <a:pt x="737" y="567"/>
                    </a:lnTo>
                    <a:lnTo>
                      <a:pt x="737" y="396"/>
                    </a:lnTo>
                    <a:lnTo>
                      <a:pt x="794" y="396"/>
                    </a:lnTo>
                    <a:lnTo>
                      <a:pt x="794" y="340"/>
                    </a:lnTo>
                    <a:lnTo>
                      <a:pt x="850" y="340"/>
                    </a:lnTo>
                    <a:lnTo>
                      <a:pt x="850" y="283"/>
                    </a:lnTo>
                    <a:lnTo>
                      <a:pt x="964" y="283"/>
                    </a:lnTo>
                    <a:lnTo>
                      <a:pt x="964" y="226"/>
                    </a:lnTo>
                    <a:lnTo>
                      <a:pt x="907" y="226"/>
                    </a:lnTo>
                    <a:lnTo>
                      <a:pt x="90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4" name="Freeform 310"/>
              <p:cNvSpPr>
                <a:spLocks/>
              </p:cNvSpPr>
              <p:nvPr/>
            </p:nvSpPr>
            <p:spPr bwMode="auto">
              <a:xfrm>
                <a:off x="1663" y="403"/>
                <a:ext cx="1701" cy="1701"/>
              </a:xfrm>
              <a:custGeom>
                <a:avLst/>
                <a:gdLst>
                  <a:gd name="T0" fmla="*/ 1701 w 1701"/>
                  <a:gd name="T1" fmla="*/ 284 h 1701"/>
                  <a:gd name="T2" fmla="*/ 1588 w 1701"/>
                  <a:gd name="T3" fmla="*/ 340 h 1701"/>
                  <a:gd name="T4" fmla="*/ 1531 w 1701"/>
                  <a:gd name="T5" fmla="*/ 624 h 1701"/>
                  <a:gd name="T6" fmla="*/ 1645 w 1701"/>
                  <a:gd name="T7" fmla="*/ 851 h 1701"/>
                  <a:gd name="T8" fmla="*/ 1531 w 1701"/>
                  <a:gd name="T9" fmla="*/ 851 h 1701"/>
                  <a:gd name="T10" fmla="*/ 1645 w 1701"/>
                  <a:gd name="T11" fmla="*/ 964 h 1701"/>
                  <a:gd name="T12" fmla="*/ 1588 w 1701"/>
                  <a:gd name="T13" fmla="*/ 1021 h 1701"/>
                  <a:gd name="T14" fmla="*/ 1531 w 1701"/>
                  <a:gd name="T15" fmla="*/ 1077 h 1701"/>
                  <a:gd name="T16" fmla="*/ 1418 w 1701"/>
                  <a:gd name="T17" fmla="*/ 1248 h 1701"/>
                  <a:gd name="T18" fmla="*/ 1531 w 1701"/>
                  <a:gd name="T19" fmla="*/ 1418 h 1701"/>
                  <a:gd name="T20" fmla="*/ 1361 w 1701"/>
                  <a:gd name="T21" fmla="*/ 1531 h 1701"/>
                  <a:gd name="T22" fmla="*/ 1361 w 1701"/>
                  <a:gd name="T23" fmla="*/ 1644 h 1701"/>
                  <a:gd name="T24" fmla="*/ 1304 w 1701"/>
                  <a:gd name="T25" fmla="*/ 1701 h 1701"/>
                  <a:gd name="T26" fmla="*/ 1134 w 1701"/>
                  <a:gd name="T27" fmla="*/ 1644 h 1701"/>
                  <a:gd name="T28" fmla="*/ 1021 w 1701"/>
                  <a:gd name="T29" fmla="*/ 1588 h 1701"/>
                  <a:gd name="T30" fmla="*/ 964 w 1701"/>
                  <a:gd name="T31" fmla="*/ 1531 h 1701"/>
                  <a:gd name="T32" fmla="*/ 907 w 1701"/>
                  <a:gd name="T33" fmla="*/ 1474 h 1701"/>
                  <a:gd name="T34" fmla="*/ 794 w 1701"/>
                  <a:gd name="T35" fmla="*/ 1361 h 1701"/>
                  <a:gd name="T36" fmla="*/ 737 w 1701"/>
                  <a:gd name="T37" fmla="*/ 1304 h 1701"/>
                  <a:gd name="T38" fmla="*/ 794 w 1701"/>
                  <a:gd name="T39" fmla="*/ 1248 h 1701"/>
                  <a:gd name="T40" fmla="*/ 737 w 1701"/>
                  <a:gd name="T41" fmla="*/ 1191 h 1701"/>
                  <a:gd name="T42" fmla="*/ 624 w 1701"/>
                  <a:gd name="T43" fmla="*/ 1248 h 1701"/>
                  <a:gd name="T44" fmla="*/ 567 w 1701"/>
                  <a:gd name="T45" fmla="*/ 1361 h 1701"/>
                  <a:gd name="T46" fmla="*/ 454 w 1701"/>
                  <a:gd name="T47" fmla="*/ 1304 h 1701"/>
                  <a:gd name="T48" fmla="*/ 397 w 1701"/>
                  <a:gd name="T49" fmla="*/ 1474 h 1701"/>
                  <a:gd name="T50" fmla="*/ 340 w 1701"/>
                  <a:gd name="T51" fmla="*/ 1418 h 1701"/>
                  <a:gd name="T52" fmla="*/ 227 w 1701"/>
                  <a:gd name="T53" fmla="*/ 1531 h 1701"/>
                  <a:gd name="T54" fmla="*/ 284 w 1701"/>
                  <a:gd name="T55" fmla="*/ 1588 h 1701"/>
                  <a:gd name="T56" fmla="*/ 0 w 1701"/>
                  <a:gd name="T57" fmla="*/ 1474 h 1701"/>
                  <a:gd name="T58" fmla="*/ 57 w 1701"/>
                  <a:gd name="T59" fmla="*/ 1304 h 1701"/>
                  <a:gd name="T60" fmla="*/ 114 w 1701"/>
                  <a:gd name="T61" fmla="*/ 1134 h 1701"/>
                  <a:gd name="T62" fmla="*/ 170 w 1701"/>
                  <a:gd name="T63" fmla="*/ 794 h 1701"/>
                  <a:gd name="T64" fmla="*/ 284 w 1701"/>
                  <a:gd name="T65" fmla="*/ 624 h 1701"/>
                  <a:gd name="T66" fmla="*/ 454 w 1701"/>
                  <a:gd name="T67" fmla="*/ 510 h 1701"/>
                  <a:gd name="T68" fmla="*/ 567 w 1701"/>
                  <a:gd name="T69" fmla="*/ 567 h 1701"/>
                  <a:gd name="T70" fmla="*/ 851 w 1701"/>
                  <a:gd name="T71" fmla="*/ 510 h 1701"/>
                  <a:gd name="T72" fmla="*/ 1077 w 1701"/>
                  <a:gd name="T73" fmla="*/ 397 h 1701"/>
                  <a:gd name="T74" fmla="*/ 1134 w 1701"/>
                  <a:gd name="T75" fmla="*/ 284 h 1701"/>
                  <a:gd name="T76" fmla="*/ 1191 w 1701"/>
                  <a:gd name="T77" fmla="*/ 114 h 1701"/>
                  <a:gd name="T78" fmla="*/ 1248 w 1701"/>
                  <a:gd name="T79" fmla="*/ 57 h 1701"/>
                  <a:gd name="T80" fmla="*/ 1304 w 1701"/>
                  <a:gd name="T81" fmla="*/ 0 h 1701"/>
                  <a:gd name="T82" fmla="*/ 1418 w 1701"/>
                  <a:gd name="T83" fmla="*/ 57 h 1701"/>
                  <a:gd name="T84" fmla="*/ 1531 w 1701"/>
                  <a:gd name="T85" fmla="*/ 114 h 1701"/>
                  <a:gd name="T86" fmla="*/ 1588 w 1701"/>
                  <a:gd name="T87" fmla="*/ 17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01" h="1701">
                    <a:moveTo>
                      <a:pt x="1701" y="170"/>
                    </a:moveTo>
                    <a:lnTo>
                      <a:pt x="1701" y="284"/>
                    </a:lnTo>
                    <a:lnTo>
                      <a:pt x="1588" y="284"/>
                    </a:lnTo>
                    <a:lnTo>
                      <a:pt x="1588" y="340"/>
                    </a:lnTo>
                    <a:lnTo>
                      <a:pt x="1531" y="340"/>
                    </a:lnTo>
                    <a:lnTo>
                      <a:pt x="1531" y="624"/>
                    </a:lnTo>
                    <a:lnTo>
                      <a:pt x="1645" y="624"/>
                    </a:lnTo>
                    <a:lnTo>
                      <a:pt x="1645" y="851"/>
                    </a:lnTo>
                    <a:lnTo>
                      <a:pt x="1588" y="851"/>
                    </a:lnTo>
                    <a:lnTo>
                      <a:pt x="1531" y="851"/>
                    </a:lnTo>
                    <a:lnTo>
                      <a:pt x="1531" y="964"/>
                    </a:lnTo>
                    <a:lnTo>
                      <a:pt x="1645" y="964"/>
                    </a:lnTo>
                    <a:lnTo>
                      <a:pt x="1645" y="1021"/>
                    </a:lnTo>
                    <a:lnTo>
                      <a:pt x="1588" y="1021"/>
                    </a:lnTo>
                    <a:lnTo>
                      <a:pt x="1588" y="1077"/>
                    </a:lnTo>
                    <a:lnTo>
                      <a:pt x="1531" y="1077"/>
                    </a:lnTo>
                    <a:lnTo>
                      <a:pt x="1531" y="1248"/>
                    </a:lnTo>
                    <a:lnTo>
                      <a:pt x="1418" y="1248"/>
                    </a:lnTo>
                    <a:lnTo>
                      <a:pt x="1418" y="1418"/>
                    </a:lnTo>
                    <a:lnTo>
                      <a:pt x="1531" y="1418"/>
                    </a:lnTo>
                    <a:lnTo>
                      <a:pt x="1531" y="1531"/>
                    </a:lnTo>
                    <a:lnTo>
                      <a:pt x="1361" y="1531"/>
                    </a:lnTo>
                    <a:lnTo>
                      <a:pt x="1361" y="1588"/>
                    </a:lnTo>
                    <a:lnTo>
                      <a:pt x="1361" y="1644"/>
                    </a:lnTo>
                    <a:lnTo>
                      <a:pt x="1304" y="1644"/>
                    </a:lnTo>
                    <a:lnTo>
                      <a:pt x="1304" y="1701"/>
                    </a:lnTo>
                    <a:lnTo>
                      <a:pt x="1134" y="1701"/>
                    </a:lnTo>
                    <a:lnTo>
                      <a:pt x="1134" y="1644"/>
                    </a:lnTo>
                    <a:lnTo>
                      <a:pt x="1021" y="1644"/>
                    </a:lnTo>
                    <a:lnTo>
                      <a:pt x="1021" y="1588"/>
                    </a:lnTo>
                    <a:lnTo>
                      <a:pt x="964" y="1588"/>
                    </a:lnTo>
                    <a:lnTo>
                      <a:pt x="964" y="1531"/>
                    </a:lnTo>
                    <a:lnTo>
                      <a:pt x="907" y="1531"/>
                    </a:lnTo>
                    <a:lnTo>
                      <a:pt x="907" y="1474"/>
                    </a:lnTo>
                    <a:lnTo>
                      <a:pt x="794" y="1474"/>
                    </a:lnTo>
                    <a:lnTo>
                      <a:pt x="794" y="1361"/>
                    </a:lnTo>
                    <a:lnTo>
                      <a:pt x="737" y="1361"/>
                    </a:lnTo>
                    <a:lnTo>
                      <a:pt x="737" y="1304"/>
                    </a:lnTo>
                    <a:lnTo>
                      <a:pt x="794" y="1304"/>
                    </a:lnTo>
                    <a:lnTo>
                      <a:pt x="794" y="1248"/>
                    </a:lnTo>
                    <a:lnTo>
                      <a:pt x="737" y="1248"/>
                    </a:lnTo>
                    <a:lnTo>
                      <a:pt x="737" y="1191"/>
                    </a:lnTo>
                    <a:lnTo>
                      <a:pt x="624" y="1191"/>
                    </a:lnTo>
                    <a:lnTo>
                      <a:pt x="624" y="1248"/>
                    </a:lnTo>
                    <a:lnTo>
                      <a:pt x="567" y="1248"/>
                    </a:lnTo>
                    <a:lnTo>
                      <a:pt x="567" y="1361"/>
                    </a:lnTo>
                    <a:lnTo>
                      <a:pt x="454" y="1361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474"/>
                    </a:lnTo>
                    <a:lnTo>
                      <a:pt x="340" y="1474"/>
                    </a:lnTo>
                    <a:lnTo>
                      <a:pt x="340" y="1418"/>
                    </a:lnTo>
                    <a:lnTo>
                      <a:pt x="227" y="1418"/>
                    </a:lnTo>
                    <a:lnTo>
                      <a:pt x="227" y="1531"/>
                    </a:lnTo>
                    <a:lnTo>
                      <a:pt x="284" y="1531"/>
                    </a:lnTo>
                    <a:lnTo>
                      <a:pt x="284" y="1588"/>
                    </a:lnTo>
                    <a:lnTo>
                      <a:pt x="0" y="1588"/>
                    </a:lnTo>
                    <a:lnTo>
                      <a:pt x="0" y="1474"/>
                    </a:lnTo>
                    <a:lnTo>
                      <a:pt x="57" y="1474"/>
                    </a:lnTo>
                    <a:lnTo>
                      <a:pt x="57" y="1304"/>
                    </a:lnTo>
                    <a:lnTo>
                      <a:pt x="114" y="1304"/>
                    </a:lnTo>
                    <a:lnTo>
                      <a:pt x="114" y="1134"/>
                    </a:lnTo>
                    <a:lnTo>
                      <a:pt x="170" y="1134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84" y="624"/>
                    </a:lnTo>
                    <a:lnTo>
                      <a:pt x="454" y="624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851" y="567"/>
                    </a:lnTo>
                    <a:lnTo>
                      <a:pt x="851" y="510"/>
                    </a:lnTo>
                    <a:lnTo>
                      <a:pt x="1077" y="510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114"/>
                    </a:lnTo>
                    <a:lnTo>
                      <a:pt x="1248" y="114"/>
                    </a:lnTo>
                    <a:lnTo>
                      <a:pt x="1248" y="57"/>
                    </a:lnTo>
                    <a:lnTo>
                      <a:pt x="1304" y="57"/>
                    </a:lnTo>
                    <a:lnTo>
                      <a:pt x="1304" y="0"/>
                    </a:lnTo>
                    <a:lnTo>
                      <a:pt x="1418" y="0"/>
                    </a:lnTo>
                    <a:lnTo>
                      <a:pt x="1418" y="57"/>
                    </a:lnTo>
                    <a:lnTo>
                      <a:pt x="1531" y="57"/>
                    </a:lnTo>
                    <a:lnTo>
                      <a:pt x="1531" y="114"/>
                    </a:lnTo>
                    <a:lnTo>
                      <a:pt x="1588" y="114"/>
                    </a:lnTo>
                    <a:lnTo>
                      <a:pt x="1588" y="170"/>
                    </a:lnTo>
                    <a:lnTo>
                      <a:pt x="1701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9" name="Freeform 315"/>
              <p:cNvSpPr>
                <a:spLocks/>
              </p:cNvSpPr>
              <p:nvPr/>
            </p:nvSpPr>
            <p:spPr bwMode="auto">
              <a:xfrm>
                <a:off x="1947" y="176"/>
                <a:ext cx="1020" cy="851"/>
              </a:xfrm>
              <a:custGeom>
                <a:avLst/>
                <a:gdLst>
                  <a:gd name="T0" fmla="*/ 1020 w 1020"/>
                  <a:gd name="T1" fmla="*/ 0 h 851"/>
                  <a:gd name="T2" fmla="*/ 1020 w 1020"/>
                  <a:gd name="T3" fmla="*/ 284 h 851"/>
                  <a:gd name="T4" fmla="*/ 964 w 1020"/>
                  <a:gd name="T5" fmla="*/ 284 h 851"/>
                  <a:gd name="T6" fmla="*/ 964 w 1020"/>
                  <a:gd name="T7" fmla="*/ 341 h 851"/>
                  <a:gd name="T8" fmla="*/ 907 w 1020"/>
                  <a:gd name="T9" fmla="*/ 341 h 851"/>
                  <a:gd name="T10" fmla="*/ 907 w 1020"/>
                  <a:gd name="T11" fmla="*/ 511 h 851"/>
                  <a:gd name="T12" fmla="*/ 850 w 1020"/>
                  <a:gd name="T13" fmla="*/ 511 h 851"/>
                  <a:gd name="T14" fmla="*/ 850 w 1020"/>
                  <a:gd name="T15" fmla="*/ 624 h 851"/>
                  <a:gd name="T16" fmla="*/ 793 w 1020"/>
                  <a:gd name="T17" fmla="*/ 624 h 851"/>
                  <a:gd name="T18" fmla="*/ 793 w 1020"/>
                  <a:gd name="T19" fmla="*/ 737 h 851"/>
                  <a:gd name="T20" fmla="*/ 567 w 1020"/>
                  <a:gd name="T21" fmla="*/ 737 h 851"/>
                  <a:gd name="T22" fmla="*/ 567 w 1020"/>
                  <a:gd name="T23" fmla="*/ 794 h 851"/>
                  <a:gd name="T24" fmla="*/ 283 w 1020"/>
                  <a:gd name="T25" fmla="*/ 794 h 851"/>
                  <a:gd name="T26" fmla="*/ 283 w 1020"/>
                  <a:gd name="T27" fmla="*/ 737 h 851"/>
                  <a:gd name="T28" fmla="*/ 170 w 1020"/>
                  <a:gd name="T29" fmla="*/ 737 h 851"/>
                  <a:gd name="T30" fmla="*/ 170 w 1020"/>
                  <a:gd name="T31" fmla="*/ 851 h 851"/>
                  <a:gd name="T32" fmla="*/ 56 w 1020"/>
                  <a:gd name="T33" fmla="*/ 851 h 851"/>
                  <a:gd name="T34" fmla="*/ 0 w 1020"/>
                  <a:gd name="T35" fmla="*/ 851 h 851"/>
                  <a:gd name="T36" fmla="*/ 0 w 1020"/>
                  <a:gd name="T37" fmla="*/ 794 h 851"/>
                  <a:gd name="T38" fmla="*/ 56 w 1020"/>
                  <a:gd name="T39" fmla="*/ 794 h 851"/>
                  <a:gd name="T40" fmla="*/ 56 w 1020"/>
                  <a:gd name="T41" fmla="*/ 681 h 851"/>
                  <a:gd name="T42" fmla="*/ 113 w 1020"/>
                  <a:gd name="T43" fmla="*/ 681 h 851"/>
                  <a:gd name="T44" fmla="*/ 113 w 1020"/>
                  <a:gd name="T45" fmla="*/ 454 h 851"/>
                  <a:gd name="T46" fmla="*/ 170 w 1020"/>
                  <a:gd name="T47" fmla="*/ 454 h 851"/>
                  <a:gd name="T48" fmla="*/ 170 w 1020"/>
                  <a:gd name="T49" fmla="*/ 114 h 851"/>
                  <a:gd name="T50" fmla="*/ 737 w 1020"/>
                  <a:gd name="T51" fmla="*/ 114 h 851"/>
                  <a:gd name="T52" fmla="*/ 737 w 1020"/>
                  <a:gd name="T53" fmla="*/ 57 h 851"/>
                  <a:gd name="T54" fmla="*/ 850 w 1020"/>
                  <a:gd name="T55" fmla="*/ 57 h 851"/>
                  <a:gd name="T56" fmla="*/ 850 w 1020"/>
                  <a:gd name="T57" fmla="*/ 0 h 851"/>
                  <a:gd name="T58" fmla="*/ 1020 w 1020"/>
                  <a:gd name="T5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20" h="851">
                    <a:moveTo>
                      <a:pt x="1020" y="0"/>
                    </a:moveTo>
                    <a:lnTo>
                      <a:pt x="1020" y="284"/>
                    </a:lnTo>
                    <a:lnTo>
                      <a:pt x="964" y="284"/>
                    </a:lnTo>
                    <a:lnTo>
                      <a:pt x="964" y="341"/>
                    </a:lnTo>
                    <a:lnTo>
                      <a:pt x="907" y="341"/>
                    </a:lnTo>
                    <a:lnTo>
                      <a:pt x="907" y="511"/>
                    </a:lnTo>
                    <a:lnTo>
                      <a:pt x="850" y="511"/>
                    </a:lnTo>
                    <a:lnTo>
                      <a:pt x="850" y="624"/>
                    </a:lnTo>
                    <a:lnTo>
                      <a:pt x="793" y="624"/>
                    </a:lnTo>
                    <a:lnTo>
                      <a:pt x="793" y="737"/>
                    </a:lnTo>
                    <a:lnTo>
                      <a:pt x="567" y="737"/>
                    </a:lnTo>
                    <a:lnTo>
                      <a:pt x="567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170" y="737"/>
                    </a:lnTo>
                    <a:lnTo>
                      <a:pt x="170" y="851"/>
                    </a:lnTo>
                    <a:lnTo>
                      <a:pt x="56" y="851"/>
                    </a:lnTo>
                    <a:lnTo>
                      <a:pt x="0" y="851"/>
                    </a:lnTo>
                    <a:lnTo>
                      <a:pt x="0" y="794"/>
                    </a:lnTo>
                    <a:lnTo>
                      <a:pt x="56" y="794"/>
                    </a:lnTo>
                    <a:lnTo>
                      <a:pt x="56" y="681"/>
                    </a:lnTo>
                    <a:lnTo>
                      <a:pt x="113" y="68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850" y="57"/>
                    </a:lnTo>
                    <a:lnTo>
                      <a:pt x="850" y="0"/>
                    </a:lnTo>
                    <a:lnTo>
                      <a:pt x="102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3194" y="573"/>
                <a:ext cx="1418" cy="1248"/>
              </a:xfrm>
              <a:custGeom>
                <a:avLst/>
                <a:gdLst>
                  <a:gd name="T0" fmla="*/ 1418 w 1418"/>
                  <a:gd name="T1" fmla="*/ 454 h 1248"/>
                  <a:gd name="T2" fmla="*/ 1418 w 1418"/>
                  <a:gd name="T3" fmla="*/ 681 h 1248"/>
                  <a:gd name="T4" fmla="*/ 1304 w 1418"/>
                  <a:gd name="T5" fmla="*/ 681 h 1248"/>
                  <a:gd name="T6" fmla="*/ 1304 w 1418"/>
                  <a:gd name="T7" fmla="*/ 624 h 1248"/>
                  <a:gd name="T8" fmla="*/ 1191 w 1418"/>
                  <a:gd name="T9" fmla="*/ 624 h 1248"/>
                  <a:gd name="T10" fmla="*/ 1191 w 1418"/>
                  <a:gd name="T11" fmla="*/ 567 h 1248"/>
                  <a:gd name="T12" fmla="*/ 964 w 1418"/>
                  <a:gd name="T13" fmla="*/ 567 h 1248"/>
                  <a:gd name="T14" fmla="*/ 964 w 1418"/>
                  <a:gd name="T15" fmla="*/ 624 h 1248"/>
                  <a:gd name="T16" fmla="*/ 794 w 1418"/>
                  <a:gd name="T17" fmla="*/ 624 h 1248"/>
                  <a:gd name="T18" fmla="*/ 794 w 1418"/>
                  <a:gd name="T19" fmla="*/ 681 h 1248"/>
                  <a:gd name="T20" fmla="*/ 737 w 1418"/>
                  <a:gd name="T21" fmla="*/ 681 h 1248"/>
                  <a:gd name="T22" fmla="*/ 737 w 1418"/>
                  <a:gd name="T23" fmla="*/ 1248 h 1248"/>
                  <a:gd name="T24" fmla="*/ 510 w 1418"/>
                  <a:gd name="T25" fmla="*/ 1248 h 1248"/>
                  <a:gd name="T26" fmla="*/ 510 w 1418"/>
                  <a:gd name="T27" fmla="*/ 1191 h 1248"/>
                  <a:gd name="T28" fmla="*/ 454 w 1418"/>
                  <a:gd name="T29" fmla="*/ 1191 h 1248"/>
                  <a:gd name="T30" fmla="*/ 454 w 1418"/>
                  <a:gd name="T31" fmla="*/ 1078 h 1248"/>
                  <a:gd name="T32" fmla="*/ 0 w 1418"/>
                  <a:gd name="T33" fmla="*/ 1078 h 1248"/>
                  <a:gd name="T34" fmla="*/ 0 w 1418"/>
                  <a:gd name="T35" fmla="*/ 907 h 1248"/>
                  <a:gd name="T36" fmla="*/ 57 w 1418"/>
                  <a:gd name="T37" fmla="*/ 907 h 1248"/>
                  <a:gd name="T38" fmla="*/ 57 w 1418"/>
                  <a:gd name="T39" fmla="*/ 851 h 1248"/>
                  <a:gd name="T40" fmla="*/ 114 w 1418"/>
                  <a:gd name="T41" fmla="*/ 851 h 1248"/>
                  <a:gd name="T42" fmla="*/ 114 w 1418"/>
                  <a:gd name="T43" fmla="*/ 794 h 1248"/>
                  <a:gd name="T44" fmla="*/ 0 w 1418"/>
                  <a:gd name="T45" fmla="*/ 794 h 1248"/>
                  <a:gd name="T46" fmla="*/ 0 w 1418"/>
                  <a:gd name="T47" fmla="*/ 681 h 1248"/>
                  <a:gd name="T48" fmla="*/ 114 w 1418"/>
                  <a:gd name="T49" fmla="*/ 681 h 1248"/>
                  <a:gd name="T50" fmla="*/ 114 w 1418"/>
                  <a:gd name="T51" fmla="*/ 454 h 1248"/>
                  <a:gd name="T52" fmla="*/ 0 w 1418"/>
                  <a:gd name="T53" fmla="*/ 454 h 1248"/>
                  <a:gd name="T54" fmla="*/ 0 w 1418"/>
                  <a:gd name="T55" fmla="*/ 170 h 1248"/>
                  <a:gd name="T56" fmla="*/ 57 w 1418"/>
                  <a:gd name="T57" fmla="*/ 170 h 1248"/>
                  <a:gd name="T58" fmla="*/ 57 w 1418"/>
                  <a:gd name="T59" fmla="*/ 114 h 1248"/>
                  <a:gd name="T60" fmla="*/ 170 w 1418"/>
                  <a:gd name="T61" fmla="*/ 114 h 1248"/>
                  <a:gd name="T62" fmla="*/ 170 w 1418"/>
                  <a:gd name="T63" fmla="*/ 57 h 1248"/>
                  <a:gd name="T64" fmla="*/ 227 w 1418"/>
                  <a:gd name="T65" fmla="*/ 57 h 1248"/>
                  <a:gd name="T66" fmla="*/ 227 w 1418"/>
                  <a:gd name="T67" fmla="*/ 0 h 1248"/>
                  <a:gd name="T68" fmla="*/ 397 w 1418"/>
                  <a:gd name="T69" fmla="*/ 0 h 1248"/>
                  <a:gd name="T70" fmla="*/ 397 w 1418"/>
                  <a:gd name="T71" fmla="*/ 170 h 1248"/>
                  <a:gd name="T72" fmla="*/ 737 w 1418"/>
                  <a:gd name="T73" fmla="*/ 170 h 1248"/>
                  <a:gd name="T74" fmla="*/ 737 w 1418"/>
                  <a:gd name="T75" fmla="*/ 227 h 1248"/>
                  <a:gd name="T76" fmla="*/ 851 w 1418"/>
                  <a:gd name="T77" fmla="*/ 227 h 1248"/>
                  <a:gd name="T78" fmla="*/ 851 w 1418"/>
                  <a:gd name="T79" fmla="*/ 170 h 1248"/>
                  <a:gd name="T80" fmla="*/ 1077 w 1418"/>
                  <a:gd name="T81" fmla="*/ 170 h 1248"/>
                  <a:gd name="T82" fmla="*/ 1077 w 1418"/>
                  <a:gd name="T83" fmla="*/ 340 h 1248"/>
                  <a:gd name="T84" fmla="*/ 1134 w 1418"/>
                  <a:gd name="T85" fmla="*/ 340 h 1248"/>
                  <a:gd name="T86" fmla="*/ 1134 w 1418"/>
                  <a:gd name="T87" fmla="*/ 397 h 1248"/>
                  <a:gd name="T88" fmla="*/ 1361 w 1418"/>
                  <a:gd name="T89" fmla="*/ 397 h 1248"/>
                  <a:gd name="T90" fmla="*/ 1361 w 1418"/>
                  <a:gd name="T91" fmla="*/ 454 h 1248"/>
                  <a:gd name="T92" fmla="*/ 1418 w 1418"/>
                  <a:gd name="T93" fmla="*/ 45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8" h="1248">
                    <a:moveTo>
                      <a:pt x="1418" y="454"/>
                    </a:moveTo>
                    <a:lnTo>
                      <a:pt x="1418" y="681"/>
                    </a:lnTo>
                    <a:lnTo>
                      <a:pt x="1304" y="681"/>
                    </a:lnTo>
                    <a:lnTo>
                      <a:pt x="1304" y="624"/>
                    </a:lnTo>
                    <a:lnTo>
                      <a:pt x="1191" y="624"/>
                    </a:lnTo>
                    <a:lnTo>
                      <a:pt x="1191" y="567"/>
                    </a:lnTo>
                    <a:lnTo>
                      <a:pt x="964" y="567"/>
                    </a:lnTo>
                    <a:lnTo>
                      <a:pt x="964" y="624"/>
                    </a:lnTo>
                    <a:lnTo>
                      <a:pt x="794" y="624"/>
                    </a:lnTo>
                    <a:lnTo>
                      <a:pt x="794" y="681"/>
                    </a:lnTo>
                    <a:lnTo>
                      <a:pt x="737" y="681"/>
                    </a:lnTo>
                    <a:lnTo>
                      <a:pt x="737" y="1248"/>
                    </a:lnTo>
                    <a:lnTo>
                      <a:pt x="510" y="1248"/>
                    </a:lnTo>
                    <a:lnTo>
                      <a:pt x="510" y="1191"/>
                    </a:lnTo>
                    <a:lnTo>
                      <a:pt x="454" y="1191"/>
                    </a:lnTo>
                    <a:lnTo>
                      <a:pt x="454" y="1078"/>
                    </a:lnTo>
                    <a:lnTo>
                      <a:pt x="0" y="1078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851"/>
                    </a:lnTo>
                    <a:lnTo>
                      <a:pt x="114" y="851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1077" y="170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361" y="397"/>
                    </a:lnTo>
                    <a:lnTo>
                      <a:pt x="1361" y="454"/>
                    </a:lnTo>
                    <a:lnTo>
                      <a:pt x="1418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2388308" y="777180"/>
              <a:ext cx="5860916" cy="10904728"/>
              <a:chOff x="2388308" y="777180"/>
              <a:chExt cx="5860916" cy="10904728"/>
            </a:xfrm>
          </p:grpSpPr>
          <p:sp>
            <p:nvSpPr>
              <p:cNvPr id="54" name="正方形/長方形 53"/>
              <p:cNvSpPr/>
              <p:nvPr/>
            </p:nvSpPr>
            <p:spPr>
              <a:xfrm>
                <a:off x="6350953" y="7925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254599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鶴岡市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5422494" y="64125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寒河江市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4735733" y="11374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米沢市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7177089" y="49164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尾花沢市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4314251" y="6177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西川町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6235346" y="5545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村山市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110402" y="48530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大石田町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144212" y="49400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大蔵村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168869" y="10447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飯豊町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980814" y="38782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庄内町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609224" y="777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遊佐町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2388308" y="9747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4735733" y="3818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戸沢村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7506713" y="32794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最上町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275388" y="397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舟形町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7066591" y="6331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東根市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837581" y="192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酒田市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6162806" y="3252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079332" y="90570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上山市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5309040" y="7640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山辺町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351735" y="7553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2908671" y="31336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三川町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467343" y="83384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白鷹町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030308" y="102667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420295" y="101122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高畠町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177631" y="2825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鮭川村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5327322" y="15356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真室川町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6480891" y="21265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3844161" y="8859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長井市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924644" y="9253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南陽市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360740" y="6863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大江町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878933" y="60914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河北町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714605" y="71508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中山町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6621444" y="69931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天童市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279400"/>
            <a:ext cx="7380288" cy="12242800"/>
            <a:chOff x="1200150" y="279400"/>
            <a:chExt cx="7380288" cy="12242800"/>
          </a:xfrm>
        </p:grpSpPr>
        <p:grpSp>
          <p:nvGrpSpPr>
            <p:cNvPr id="17583" name="Group 175"/>
            <p:cNvGrpSpPr>
              <a:grpSpLocks/>
            </p:cNvGrpSpPr>
            <p:nvPr/>
          </p:nvGrpSpPr>
          <p:grpSpPr bwMode="auto">
            <a:xfrm>
              <a:off x="1200150" y="279400"/>
              <a:ext cx="7380288" cy="12242800"/>
              <a:chOff x="756" y="176"/>
              <a:chExt cx="4649" cy="7712"/>
            </a:xfrm>
          </p:grpSpPr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1890" y="1764"/>
                <a:ext cx="340" cy="567"/>
              </a:xfrm>
              <a:custGeom>
                <a:avLst/>
                <a:gdLst>
                  <a:gd name="T0" fmla="*/ 0 w 340"/>
                  <a:gd name="T1" fmla="*/ 0 h 567"/>
                  <a:gd name="T2" fmla="*/ 0 w 340"/>
                  <a:gd name="T3" fmla="*/ 340 h 567"/>
                  <a:gd name="T4" fmla="*/ 113 w 340"/>
                  <a:gd name="T5" fmla="*/ 340 h 567"/>
                  <a:gd name="T6" fmla="*/ 113 w 340"/>
                  <a:gd name="T7" fmla="*/ 567 h 567"/>
                  <a:gd name="T8" fmla="*/ 227 w 340"/>
                  <a:gd name="T9" fmla="*/ 567 h 567"/>
                  <a:gd name="T10" fmla="*/ 227 w 340"/>
                  <a:gd name="T11" fmla="*/ 454 h 567"/>
                  <a:gd name="T12" fmla="*/ 340 w 340"/>
                  <a:gd name="T13" fmla="*/ 454 h 567"/>
                  <a:gd name="T14" fmla="*/ 340 w 340"/>
                  <a:gd name="T15" fmla="*/ 340 h 567"/>
                  <a:gd name="T16" fmla="*/ 227 w 340"/>
                  <a:gd name="T17" fmla="*/ 340 h 567"/>
                  <a:gd name="T18" fmla="*/ 227 w 340"/>
                  <a:gd name="T19" fmla="*/ 113 h 567"/>
                  <a:gd name="T20" fmla="*/ 113 w 340"/>
                  <a:gd name="T21" fmla="*/ 113 h 567"/>
                  <a:gd name="T22" fmla="*/ 113 w 340"/>
                  <a:gd name="T23" fmla="*/ 0 h 567"/>
                  <a:gd name="T24" fmla="*/ 0 w 340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67">
                    <a:moveTo>
                      <a:pt x="0" y="0"/>
                    </a:move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756" y="1877"/>
                <a:ext cx="2041" cy="2835"/>
              </a:xfrm>
              <a:custGeom>
                <a:avLst/>
                <a:gdLst>
                  <a:gd name="T0" fmla="*/ 1361 w 2041"/>
                  <a:gd name="T1" fmla="*/ 0 h 2835"/>
                  <a:gd name="T2" fmla="*/ 1361 w 2041"/>
                  <a:gd name="T3" fmla="*/ 227 h 2835"/>
                  <a:gd name="T4" fmla="*/ 1474 w 2041"/>
                  <a:gd name="T5" fmla="*/ 227 h 2835"/>
                  <a:gd name="T6" fmla="*/ 1474 w 2041"/>
                  <a:gd name="T7" fmla="*/ 341 h 2835"/>
                  <a:gd name="T8" fmla="*/ 1361 w 2041"/>
                  <a:gd name="T9" fmla="*/ 341 h 2835"/>
                  <a:gd name="T10" fmla="*/ 1361 w 2041"/>
                  <a:gd name="T11" fmla="*/ 454 h 2835"/>
                  <a:gd name="T12" fmla="*/ 1247 w 2041"/>
                  <a:gd name="T13" fmla="*/ 454 h 2835"/>
                  <a:gd name="T14" fmla="*/ 1247 w 2041"/>
                  <a:gd name="T15" fmla="*/ 227 h 2835"/>
                  <a:gd name="T16" fmla="*/ 1134 w 2041"/>
                  <a:gd name="T17" fmla="*/ 227 h 2835"/>
                  <a:gd name="T18" fmla="*/ 1134 w 2041"/>
                  <a:gd name="T19" fmla="*/ 114 h 2835"/>
                  <a:gd name="T20" fmla="*/ 907 w 2041"/>
                  <a:gd name="T21" fmla="*/ 114 h 2835"/>
                  <a:gd name="T22" fmla="*/ 907 w 2041"/>
                  <a:gd name="T23" fmla="*/ 227 h 2835"/>
                  <a:gd name="T24" fmla="*/ 794 w 2041"/>
                  <a:gd name="T25" fmla="*/ 227 h 2835"/>
                  <a:gd name="T26" fmla="*/ 794 w 2041"/>
                  <a:gd name="T27" fmla="*/ 341 h 2835"/>
                  <a:gd name="T28" fmla="*/ 680 w 2041"/>
                  <a:gd name="T29" fmla="*/ 341 h 2835"/>
                  <a:gd name="T30" fmla="*/ 680 w 2041"/>
                  <a:gd name="T31" fmla="*/ 454 h 2835"/>
                  <a:gd name="T32" fmla="*/ 567 w 2041"/>
                  <a:gd name="T33" fmla="*/ 454 h 2835"/>
                  <a:gd name="T34" fmla="*/ 567 w 2041"/>
                  <a:gd name="T35" fmla="*/ 567 h 2835"/>
                  <a:gd name="T36" fmla="*/ 454 w 2041"/>
                  <a:gd name="T37" fmla="*/ 567 h 2835"/>
                  <a:gd name="T38" fmla="*/ 454 w 2041"/>
                  <a:gd name="T39" fmla="*/ 681 h 2835"/>
                  <a:gd name="T40" fmla="*/ 340 w 2041"/>
                  <a:gd name="T41" fmla="*/ 681 h 2835"/>
                  <a:gd name="T42" fmla="*/ 340 w 2041"/>
                  <a:gd name="T43" fmla="*/ 794 h 2835"/>
                  <a:gd name="T44" fmla="*/ 227 w 2041"/>
                  <a:gd name="T45" fmla="*/ 794 h 2835"/>
                  <a:gd name="T46" fmla="*/ 227 w 2041"/>
                  <a:gd name="T47" fmla="*/ 1021 h 2835"/>
                  <a:gd name="T48" fmla="*/ 113 w 2041"/>
                  <a:gd name="T49" fmla="*/ 1021 h 2835"/>
                  <a:gd name="T50" fmla="*/ 113 w 2041"/>
                  <a:gd name="T51" fmla="*/ 1248 h 2835"/>
                  <a:gd name="T52" fmla="*/ 0 w 2041"/>
                  <a:gd name="T53" fmla="*/ 1248 h 2835"/>
                  <a:gd name="T54" fmla="*/ 0 w 2041"/>
                  <a:gd name="T55" fmla="*/ 1588 h 2835"/>
                  <a:gd name="T56" fmla="*/ 113 w 2041"/>
                  <a:gd name="T57" fmla="*/ 1588 h 2835"/>
                  <a:gd name="T58" fmla="*/ 113 w 2041"/>
                  <a:gd name="T59" fmla="*/ 1701 h 2835"/>
                  <a:gd name="T60" fmla="*/ 340 w 2041"/>
                  <a:gd name="T61" fmla="*/ 1701 h 2835"/>
                  <a:gd name="T62" fmla="*/ 340 w 2041"/>
                  <a:gd name="T63" fmla="*/ 1815 h 2835"/>
                  <a:gd name="T64" fmla="*/ 680 w 2041"/>
                  <a:gd name="T65" fmla="*/ 1815 h 2835"/>
                  <a:gd name="T66" fmla="*/ 680 w 2041"/>
                  <a:gd name="T67" fmla="*/ 2382 h 2835"/>
                  <a:gd name="T68" fmla="*/ 794 w 2041"/>
                  <a:gd name="T69" fmla="*/ 2382 h 2835"/>
                  <a:gd name="T70" fmla="*/ 794 w 2041"/>
                  <a:gd name="T71" fmla="*/ 2609 h 2835"/>
                  <a:gd name="T72" fmla="*/ 1247 w 2041"/>
                  <a:gd name="T73" fmla="*/ 2609 h 2835"/>
                  <a:gd name="T74" fmla="*/ 1247 w 2041"/>
                  <a:gd name="T75" fmla="*/ 2722 h 2835"/>
                  <a:gd name="T76" fmla="*/ 1361 w 2041"/>
                  <a:gd name="T77" fmla="*/ 2722 h 2835"/>
                  <a:gd name="T78" fmla="*/ 1361 w 2041"/>
                  <a:gd name="T79" fmla="*/ 2835 h 2835"/>
                  <a:gd name="T80" fmla="*/ 1474 w 2041"/>
                  <a:gd name="T81" fmla="*/ 2835 h 2835"/>
                  <a:gd name="T82" fmla="*/ 1474 w 2041"/>
                  <a:gd name="T83" fmla="*/ 2722 h 2835"/>
                  <a:gd name="T84" fmla="*/ 1588 w 2041"/>
                  <a:gd name="T85" fmla="*/ 2722 h 2835"/>
                  <a:gd name="T86" fmla="*/ 1588 w 2041"/>
                  <a:gd name="T87" fmla="*/ 2268 h 2835"/>
                  <a:gd name="T88" fmla="*/ 1701 w 2041"/>
                  <a:gd name="T89" fmla="*/ 2268 h 2835"/>
                  <a:gd name="T90" fmla="*/ 1701 w 2041"/>
                  <a:gd name="T91" fmla="*/ 1701 h 2835"/>
                  <a:gd name="T92" fmla="*/ 1814 w 2041"/>
                  <a:gd name="T93" fmla="*/ 1701 h 2835"/>
                  <a:gd name="T94" fmla="*/ 1814 w 2041"/>
                  <a:gd name="T95" fmla="*/ 1588 h 2835"/>
                  <a:gd name="T96" fmla="*/ 2041 w 2041"/>
                  <a:gd name="T97" fmla="*/ 1588 h 2835"/>
                  <a:gd name="T98" fmla="*/ 2041 w 2041"/>
                  <a:gd name="T99" fmla="*/ 1248 h 2835"/>
                  <a:gd name="T100" fmla="*/ 1928 w 2041"/>
                  <a:gd name="T101" fmla="*/ 1248 h 2835"/>
                  <a:gd name="T102" fmla="*/ 1928 w 2041"/>
                  <a:gd name="T103" fmla="*/ 454 h 2835"/>
                  <a:gd name="T104" fmla="*/ 1701 w 2041"/>
                  <a:gd name="T105" fmla="*/ 454 h 2835"/>
                  <a:gd name="T106" fmla="*/ 1701 w 2041"/>
                  <a:gd name="T107" fmla="*/ 227 h 2835"/>
                  <a:gd name="T108" fmla="*/ 1588 w 2041"/>
                  <a:gd name="T109" fmla="*/ 227 h 2835"/>
                  <a:gd name="T110" fmla="*/ 1588 w 2041"/>
                  <a:gd name="T111" fmla="*/ 114 h 2835"/>
                  <a:gd name="T112" fmla="*/ 1474 w 2041"/>
                  <a:gd name="T113" fmla="*/ 114 h 2835"/>
                  <a:gd name="T114" fmla="*/ 1474 w 2041"/>
                  <a:gd name="T115" fmla="*/ 0 h 2835"/>
                  <a:gd name="T116" fmla="*/ 1361 w 2041"/>
                  <a:gd name="T117" fmla="*/ 0 h 2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41" h="2835">
                    <a:moveTo>
                      <a:pt x="1361" y="0"/>
                    </a:moveTo>
                    <a:lnTo>
                      <a:pt x="1361" y="227"/>
                    </a:lnTo>
                    <a:lnTo>
                      <a:pt x="1474" y="227"/>
                    </a:lnTo>
                    <a:lnTo>
                      <a:pt x="1474" y="341"/>
                    </a:lnTo>
                    <a:lnTo>
                      <a:pt x="1361" y="341"/>
                    </a:lnTo>
                    <a:lnTo>
                      <a:pt x="1361" y="454"/>
                    </a:lnTo>
                    <a:lnTo>
                      <a:pt x="1247" y="454"/>
                    </a:lnTo>
                    <a:lnTo>
                      <a:pt x="1247" y="227"/>
                    </a:lnTo>
                    <a:lnTo>
                      <a:pt x="1134" y="227"/>
                    </a:lnTo>
                    <a:lnTo>
                      <a:pt x="1134" y="114"/>
                    </a:lnTo>
                    <a:lnTo>
                      <a:pt x="907" y="114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341"/>
                    </a:lnTo>
                    <a:lnTo>
                      <a:pt x="680" y="341"/>
                    </a:lnTo>
                    <a:lnTo>
                      <a:pt x="680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1021"/>
                    </a:lnTo>
                    <a:lnTo>
                      <a:pt x="113" y="1021"/>
                    </a:lnTo>
                    <a:lnTo>
                      <a:pt x="113" y="1248"/>
                    </a:lnTo>
                    <a:lnTo>
                      <a:pt x="0" y="1248"/>
                    </a:lnTo>
                    <a:lnTo>
                      <a:pt x="0" y="1588"/>
                    </a:lnTo>
                    <a:lnTo>
                      <a:pt x="113" y="1588"/>
                    </a:lnTo>
                    <a:lnTo>
                      <a:pt x="113" y="1701"/>
                    </a:lnTo>
                    <a:lnTo>
                      <a:pt x="340" y="1701"/>
                    </a:lnTo>
                    <a:lnTo>
                      <a:pt x="340" y="1815"/>
                    </a:lnTo>
                    <a:lnTo>
                      <a:pt x="680" y="1815"/>
                    </a:lnTo>
                    <a:lnTo>
                      <a:pt x="680" y="2382"/>
                    </a:lnTo>
                    <a:lnTo>
                      <a:pt x="794" y="2382"/>
                    </a:lnTo>
                    <a:lnTo>
                      <a:pt x="794" y="2609"/>
                    </a:lnTo>
                    <a:lnTo>
                      <a:pt x="1247" y="2609"/>
                    </a:lnTo>
                    <a:lnTo>
                      <a:pt x="1247" y="2722"/>
                    </a:lnTo>
                    <a:lnTo>
                      <a:pt x="1361" y="2722"/>
                    </a:lnTo>
                    <a:lnTo>
                      <a:pt x="1361" y="2835"/>
                    </a:lnTo>
                    <a:lnTo>
                      <a:pt x="1474" y="2835"/>
                    </a:lnTo>
                    <a:lnTo>
                      <a:pt x="1474" y="2722"/>
                    </a:lnTo>
                    <a:lnTo>
                      <a:pt x="1588" y="2722"/>
                    </a:lnTo>
                    <a:lnTo>
                      <a:pt x="1588" y="2268"/>
                    </a:lnTo>
                    <a:lnTo>
                      <a:pt x="1701" y="2268"/>
                    </a:lnTo>
                    <a:lnTo>
                      <a:pt x="1701" y="1701"/>
                    </a:lnTo>
                    <a:lnTo>
                      <a:pt x="1814" y="1701"/>
                    </a:lnTo>
                    <a:lnTo>
                      <a:pt x="1814" y="1588"/>
                    </a:lnTo>
                    <a:lnTo>
                      <a:pt x="2041" y="1588"/>
                    </a:lnTo>
                    <a:lnTo>
                      <a:pt x="2041" y="1248"/>
                    </a:lnTo>
                    <a:lnTo>
                      <a:pt x="1928" y="1248"/>
                    </a:lnTo>
                    <a:lnTo>
                      <a:pt x="1928" y="454"/>
                    </a:lnTo>
                    <a:lnTo>
                      <a:pt x="1701" y="454"/>
                    </a:lnTo>
                    <a:lnTo>
                      <a:pt x="1701" y="227"/>
                    </a:lnTo>
                    <a:lnTo>
                      <a:pt x="1588" y="227"/>
                    </a:lnTo>
                    <a:lnTo>
                      <a:pt x="1588" y="114"/>
                    </a:lnTo>
                    <a:lnTo>
                      <a:pt x="1474" y="114"/>
                    </a:lnTo>
                    <a:lnTo>
                      <a:pt x="1474" y="0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2457" y="6527"/>
                <a:ext cx="1474" cy="1361"/>
              </a:xfrm>
              <a:custGeom>
                <a:avLst/>
                <a:gdLst>
                  <a:gd name="T0" fmla="*/ 1474 w 1474"/>
                  <a:gd name="T1" fmla="*/ 340 h 1361"/>
                  <a:gd name="T2" fmla="*/ 1474 w 1474"/>
                  <a:gd name="T3" fmla="*/ 567 h 1361"/>
                  <a:gd name="T4" fmla="*/ 1361 w 1474"/>
                  <a:gd name="T5" fmla="*/ 567 h 1361"/>
                  <a:gd name="T6" fmla="*/ 1361 w 1474"/>
                  <a:gd name="T7" fmla="*/ 794 h 1361"/>
                  <a:gd name="T8" fmla="*/ 1474 w 1474"/>
                  <a:gd name="T9" fmla="*/ 794 h 1361"/>
                  <a:gd name="T10" fmla="*/ 1474 w 1474"/>
                  <a:gd name="T11" fmla="*/ 1134 h 1361"/>
                  <a:gd name="T12" fmla="*/ 1361 w 1474"/>
                  <a:gd name="T13" fmla="*/ 1134 h 1361"/>
                  <a:gd name="T14" fmla="*/ 1361 w 1474"/>
                  <a:gd name="T15" fmla="*/ 1247 h 1361"/>
                  <a:gd name="T16" fmla="*/ 907 w 1474"/>
                  <a:gd name="T17" fmla="*/ 1247 h 1361"/>
                  <a:gd name="T18" fmla="*/ 907 w 1474"/>
                  <a:gd name="T19" fmla="*/ 1361 h 1361"/>
                  <a:gd name="T20" fmla="*/ 567 w 1474"/>
                  <a:gd name="T21" fmla="*/ 1361 h 1361"/>
                  <a:gd name="T22" fmla="*/ 567 w 1474"/>
                  <a:gd name="T23" fmla="*/ 1247 h 1361"/>
                  <a:gd name="T24" fmla="*/ 454 w 1474"/>
                  <a:gd name="T25" fmla="*/ 1247 h 1361"/>
                  <a:gd name="T26" fmla="*/ 454 w 1474"/>
                  <a:gd name="T27" fmla="*/ 1134 h 1361"/>
                  <a:gd name="T28" fmla="*/ 340 w 1474"/>
                  <a:gd name="T29" fmla="*/ 1134 h 1361"/>
                  <a:gd name="T30" fmla="*/ 340 w 1474"/>
                  <a:gd name="T31" fmla="*/ 1247 h 1361"/>
                  <a:gd name="T32" fmla="*/ 113 w 1474"/>
                  <a:gd name="T33" fmla="*/ 1247 h 1361"/>
                  <a:gd name="T34" fmla="*/ 113 w 1474"/>
                  <a:gd name="T35" fmla="*/ 1020 h 1361"/>
                  <a:gd name="T36" fmla="*/ 0 w 1474"/>
                  <a:gd name="T37" fmla="*/ 1020 h 1361"/>
                  <a:gd name="T38" fmla="*/ 0 w 1474"/>
                  <a:gd name="T39" fmla="*/ 567 h 1361"/>
                  <a:gd name="T40" fmla="*/ 113 w 1474"/>
                  <a:gd name="T41" fmla="*/ 567 h 1361"/>
                  <a:gd name="T42" fmla="*/ 113 w 1474"/>
                  <a:gd name="T43" fmla="*/ 453 h 1361"/>
                  <a:gd name="T44" fmla="*/ 340 w 1474"/>
                  <a:gd name="T45" fmla="*/ 453 h 1361"/>
                  <a:gd name="T46" fmla="*/ 340 w 1474"/>
                  <a:gd name="T47" fmla="*/ 227 h 1361"/>
                  <a:gd name="T48" fmla="*/ 454 w 1474"/>
                  <a:gd name="T49" fmla="*/ 227 h 1361"/>
                  <a:gd name="T50" fmla="*/ 454 w 1474"/>
                  <a:gd name="T51" fmla="*/ 113 h 1361"/>
                  <a:gd name="T52" fmla="*/ 567 w 1474"/>
                  <a:gd name="T53" fmla="*/ 113 h 1361"/>
                  <a:gd name="T54" fmla="*/ 567 w 1474"/>
                  <a:gd name="T55" fmla="*/ 0 h 1361"/>
                  <a:gd name="T56" fmla="*/ 907 w 1474"/>
                  <a:gd name="T57" fmla="*/ 0 h 1361"/>
                  <a:gd name="T58" fmla="*/ 907 w 1474"/>
                  <a:gd name="T59" fmla="*/ 227 h 1361"/>
                  <a:gd name="T60" fmla="*/ 1021 w 1474"/>
                  <a:gd name="T61" fmla="*/ 227 h 1361"/>
                  <a:gd name="T62" fmla="*/ 1021 w 1474"/>
                  <a:gd name="T63" fmla="*/ 453 h 1361"/>
                  <a:gd name="T64" fmla="*/ 1247 w 1474"/>
                  <a:gd name="T65" fmla="*/ 453 h 1361"/>
                  <a:gd name="T66" fmla="*/ 1247 w 1474"/>
                  <a:gd name="T67" fmla="*/ 340 h 1361"/>
                  <a:gd name="T68" fmla="*/ 1474 w 1474"/>
                  <a:gd name="T69" fmla="*/ 34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361">
                    <a:moveTo>
                      <a:pt x="1474" y="340"/>
                    </a:moveTo>
                    <a:lnTo>
                      <a:pt x="1474" y="567"/>
                    </a:lnTo>
                    <a:lnTo>
                      <a:pt x="1361" y="567"/>
                    </a:lnTo>
                    <a:lnTo>
                      <a:pt x="1361" y="794"/>
                    </a:lnTo>
                    <a:lnTo>
                      <a:pt x="1474" y="794"/>
                    </a:lnTo>
                    <a:lnTo>
                      <a:pt x="1474" y="1134"/>
                    </a:lnTo>
                    <a:lnTo>
                      <a:pt x="1361" y="1134"/>
                    </a:lnTo>
                    <a:lnTo>
                      <a:pt x="1361" y="1247"/>
                    </a:lnTo>
                    <a:lnTo>
                      <a:pt x="907" y="1247"/>
                    </a:lnTo>
                    <a:lnTo>
                      <a:pt x="907" y="1361"/>
                    </a:lnTo>
                    <a:lnTo>
                      <a:pt x="567" y="1361"/>
                    </a:lnTo>
                    <a:lnTo>
                      <a:pt x="567" y="1247"/>
                    </a:lnTo>
                    <a:lnTo>
                      <a:pt x="454" y="1247"/>
                    </a:lnTo>
                    <a:lnTo>
                      <a:pt x="454" y="1134"/>
                    </a:lnTo>
                    <a:lnTo>
                      <a:pt x="340" y="1134"/>
                    </a:lnTo>
                    <a:lnTo>
                      <a:pt x="340" y="1247"/>
                    </a:lnTo>
                    <a:lnTo>
                      <a:pt x="113" y="1247"/>
                    </a:lnTo>
                    <a:lnTo>
                      <a:pt x="113" y="1020"/>
                    </a:lnTo>
                    <a:lnTo>
                      <a:pt x="0" y="102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340" y="45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907" y="0"/>
                    </a:lnTo>
                    <a:lnTo>
                      <a:pt x="907" y="227"/>
                    </a:lnTo>
                    <a:lnTo>
                      <a:pt x="1021" y="227"/>
                    </a:lnTo>
                    <a:lnTo>
                      <a:pt x="1021" y="453"/>
                    </a:lnTo>
                    <a:lnTo>
                      <a:pt x="1247" y="453"/>
                    </a:lnTo>
                    <a:lnTo>
                      <a:pt x="1247" y="340"/>
                    </a:lnTo>
                    <a:lnTo>
                      <a:pt x="147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2344" y="6187"/>
                <a:ext cx="907" cy="907"/>
              </a:xfrm>
              <a:custGeom>
                <a:avLst/>
                <a:gdLst>
                  <a:gd name="T0" fmla="*/ 907 w 907"/>
                  <a:gd name="T1" fmla="*/ 113 h 907"/>
                  <a:gd name="T2" fmla="*/ 907 w 907"/>
                  <a:gd name="T3" fmla="*/ 226 h 907"/>
                  <a:gd name="T4" fmla="*/ 793 w 907"/>
                  <a:gd name="T5" fmla="*/ 226 h 907"/>
                  <a:gd name="T6" fmla="*/ 793 w 907"/>
                  <a:gd name="T7" fmla="*/ 340 h 907"/>
                  <a:gd name="T8" fmla="*/ 680 w 907"/>
                  <a:gd name="T9" fmla="*/ 340 h 907"/>
                  <a:gd name="T10" fmla="*/ 680 w 907"/>
                  <a:gd name="T11" fmla="*/ 453 h 907"/>
                  <a:gd name="T12" fmla="*/ 567 w 907"/>
                  <a:gd name="T13" fmla="*/ 453 h 907"/>
                  <a:gd name="T14" fmla="*/ 567 w 907"/>
                  <a:gd name="T15" fmla="*/ 567 h 907"/>
                  <a:gd name="T16" fmla="*/ 453 w 907"/>
                  <a:gd name="T17" fmla="*/ 567 h 907"/>
                  <a:gd name="T18" fmla="*/ 453 w 907"/>
                  <a:gd name="T19" fmla="*/ 793 h 907"/>
                  <a:gd name="T20" fmla="*/ 226 w 907"/>
                  <a:gd name="T21" fmla="*/ 793 h 907"/>
                  <a:gd name="T22" fmla="*/ 226 w 907"/>
                  <a:gd name="T23" fmla="*/ 907 h 907"/>
                  <a:gd name="T24" fmla="*/ 113 w 907"/>
                  <a:gd name="T25" fmla="*/ 907 h 907"/>
                  <a:gd name="T26" fmla="*/ 113 w 907"/>
                  <a:gd name="T27" fmla="*/ 680 h 907"/>
                  <a:gd name="T28" fmla="*/ 0 w 907"/>
                  <a:gd name="T29" fmla="*/ 680 h 907"/>
                  <a:gd name="T30" fmla="*/ 0 w 907"/>
                  <a:gd name="T31" fmla="*/ 567 h 907"/>
                  <a:gd name="T32" fmla="*/ 113 w 907"/>
                  <a:gd name="T33" fmla="*/ 567 h 907"/>
                  <a:gd name="T34" fmla="*/ 113 w 907"/>
                  <a:gd name="T35" fmla="*/ 453 h 907"/>
                  <a:gd name="T36" fmla="*/ 226 w 907"/>
                  <a:gd name="T37" fmla="*/ 453 h 907"/>
                  <a:gd name="T38" fmla="*/ 226 w 907"/>
                  <a:gd name="T39" fmla="*/ 226 h 907"/>
                  <a:gd name="T40" fmla="*/ 453 w 907"/>
                  <a:gd name="T41" fmla="*/ 226 h 907"/>
                  <a:gd name="T42" fmla="*/ 453 w 907"/>
                  <a:gd name="T43" fmla="*/ 0 h 907"/>
                  <a:gd name="T44" fmla="*/ 793 w 907"/>
                  <a:gd name="T45" fmla="*/ 0 h 907"/>
                  <a:gd name="T46" fmla="*/ 793 w 907"/>
                  <a:gd name="T47" fmla="*/ 113 h 907"/>
                  <a:gd name="T48" fmla="*/ 907 w 907"/>
                  <a:gd name="T49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907">
                    <a:moveTo>
                      <a:pt x="907" y="113"/>
                    </a:moveTo>
                    <a:lnTo>
                      <a:pt x="907" y="226"/>
                    </a:lnTo>
                    <a:lnTo>
                      <a:pt x="793" y="226"/>
                    </a:lnTo>
                    <a:lnTo>
                      <a:pt x="793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793"/>
                    </a:lnTo>
                    <a:lnTo>
                      <a:pt x="226" y="793"/>
                    </a:lnTo>
                    <a:lnTo>
                      <a:pt x="226" y="907"/>
                    </a:lnTo>
                    <a:lnTo>
                      <a:pt x="113" y="90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226" y="453"/>
                    </a:lnTo>
                    <a:lnTo>
                      <a:pt x="226" y="226"/>
                    </a:lnTo>
                    <a:lnTo>
                      <a:pt x="453" y="226"/>
                    </a:lnTo>
                    <a:lnTo>
                      <a:pt x="453" y="0"/>
                    </a:lnTo>
                    <a:lnTo>
                      <a:pt x="793" y="0"/>
                    </a:lnTo>
                    <a:lnTo>
                      <a:pt x="793" y="113"/>
                    </a:lnTo>
                    <a:lnTo>
                      <a:pt x="90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3137" y="5960"/>
                <a:ext cx="794" cy="1020"/>
              </a:xfrm>
              <a:custGeom>
                <a:avLst/>
                <a:gdLst>
                  <a:gd name="T0" fmla="*/ 794 w 794"/>
                  <a:gd name="T1" fmla="*/ 113 h 1020"/>
                  <a:gd name="T2" fmla="*/ 794 w 794"/>
                  <a:gd name="T3" fmla="*/ 907 h 1020"/>
                  <a:gd name="T4" fmla="*/ 567 w 794"/>
                  <a:gd name="T5" fmla="*/ 907 h 1020"/>
                  <a:gd name="T6" fmla="*/ 567 w 794"/>
                  <a:gd name="T7" fmla="*/ 1020 h 1020"/>
                  <a:gd name="T8" fmla="*/ 341 w 794"/>
                  <a:gd name="T9" fmla="*/ 1020 h 1020"/>
                  <a:gd name="T10" fmla="*/ 341 w 794"/>
                  <a:gd name="T11" fmla="*/ 794 h 1020"/>
                  <a:gd name="T12" fmla="*/ 227 w 794"/>
                  <a:gd name="T13" fmla="*/ 794 h 1020"/>
                  <a:gd name="T14" fmla="*/ 227 w 794"/>
                  <a:gd name="T15" fmla="*/ 567 h 1020"/>
                  <a:gd name="T16" fmla="*/ 0 w 794"/>
                  <a:gd name="T17" fmla="*/ 567 h 1020"/>
                  <a:gd name="T18" fmla="*/ 0 w 794"/>
                  <a:gd name="T19" fmla="*/ 453 h 1020"/>
                  <a:gd name="T20" fmla="*/ 114 w 794"/>
                  <a:gd name="T21" fmla="*/ 453 h 1020"/>
                  <a:gd name="T22" fmla="*/ 114 w 794"/>
                  <a:gd name="T23" fmla="*/ 340 h 1020"/>
                  <a:gd name="T24" fmla="*/ 227 w 794"/>
                  <a:gd name="T25" fmla="*/ 340 h 1020"/>
                  <a:gd name="T26" fmla="*/ 227 w 794"/>
                  <a:gd name="T27" fmla="*/ 227 h 1020"/>
                  <a:gd name="T28" fmla="*/ 454 w 794"/>
                  <a:gd name="T29" fmla="*/ 227 h 1020"/>
                  <a:gd name="T30" fmla="*/ 454 w 794"/>
                  <a:gd name="T31" fmla="*/ 0 h 1020"/>
                  <a:gd name="T32" fmla="*/ 681 w 794"/>
                  <a:gd name="T33" fmla="*/ 0 h 1020"/>
                  <a:gd name="T34" fmla="*/ 681 w 794"/>
                  <a:gd name="T35" fmla="*/ 113 h 1020"/>
                  <a:gd name="T36" fmla="*/ 794 w 794"/>
                  <a:gd name="T37" fmla="*/ 113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1020">
                    <a:moveTo>
                      <a:pt x="794" y="113"/>
                    </a:moveTo>
                    <a:lnTo>
                      <a:pt x="794" y="907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341" y="1020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113"/>
                    </a:lnTo>
                    <a:lnTo>
                      <a:pt x="79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1550" y="5846"/>
                <a:ext cx="1247" cy="1588"/>
              </a:xfrm>
              <a:custGeom>
                <a:avLst/>
                <a:gdLst>
                  <a:gd name="T0" fmla="*/ 1247 w 1247"/>
                  <a:gd name="T1" fmla="*/ 114 h 1588"/>
                  <a:gd name="T2" fmla="*/ 1247 w 1247"/>
                  <a:gd name="T3" fmla="*/ 567 h 1588"/>
                  <a:gd name="T4" fmla="*/ 1020 w 1247"/>
                  <a:gd name="T5" fmla="*/ 567 h 1588"/>
                  <a:gd name="T6" fmla="*/ 1020 w 1247"/>
                  <a:gd name="T7" fmla="*/ 794 h 1588"/>
                  <a:gd name="T8" fmla="*/ 907 w 1247"/>
                  <a:gd name="T9" fmla="*/ 794 h 1588"/>
                  <a:gd name="T10" fmla="*/ 907 w 1247"/>
                  <a:gd name="T11" fmla="*/ 908 h 1588"/>
                  <a:gd name="T12" fmla="*/ 794 w 1247"/>
                  <a:gd name="T13" fmla="*/ 908 h 1588"/>
                  <a:gd name="T14" fmla="*/ 794 w 1247"/>
                  <a:gd name="T15" fmla="*/ 1021 h 1588"/>
                  <a:gd name="T16" fmla="*/ 907 w 1247"/>
                  <a:gd name="T17" fmla="*/ 1021 h 1588"/>
                  <a:gd name="T18" fmla="*/ 907 w 1247"/>
                  <a:gd name="T19" fmla="*/ 1588 h 1588"/>
                  <a:gd name="T20" fmla="*/ 227 w 1247"/>
                  <a:gd name="T21" fmla="*/ 1588 h 1588"/>
                  <a:gd name="T22" fmla="*/ 227 w 1247"/>
                  <a:gd name="T23" fmla="*/ 1475 h 1588"/>
                  <a:gd name="T24" fmla="*/ 113 w 1247"/>
                  <a:gd name="T25" fmla="*/ 1475 h 1588"/>
                  <a:gd name="T26" fmla="*/ 113 w 1247"/>
                  <a:gd name="T27" fmla="*/ 1588 h 1588"/>
                  <a:gd name="T28" fmla="*/ 0 w 1247"/>
                  <a:gd name="T29" fmla="*/ 1588 h 1588"/>
                  <a:gd name="T30" fmla="*/ 0 w 1247"/>
                  <a:gd name="T31" fmla="*/ 1361 h 1588"/>
                  <a:gd name="T32" fmla="*/ 113 w 1247"/>
                  <a:gd name="T33" fmla="*/ 1361 h 1588"/>
                  <a:gd name="T34" fmla="*/ 113 w 1247"/>
                  <a:gd name="T35" fmla="*/ 1248 h 1588"/>
                  <a:gd name="T36" fmla="*/ 227 w 1247"/>
                  <a:gd name="T37" fmla="*/ 1248 h 1588"/>
                  <a:gd name="T38" fmla="*/ 227 w 1247"/>
                  <a:gd name="T39" fmla="*/ 1134 h 1588"/>
                  <a:gd name="T40" fmla="*/ 340 w 1247"/>
                  <a:gd name="T41" fmla="*/ 1134 h 1588"/>
                  <a:gd name="T42" fmla="*/ 340 w 1247"/>
                  <a:gd name="T43" fmla="*/ 1021 h 1588"/>
                  <a:gd name="T44" fmla="*/ 453 w 1247"/>
                  <a:gd name="T45" fmla="*/ 1021 h 1588"/>
                  <a:gd name="T46" fmla="*/ 453 w 1247"/>
                  <a:gd name="T47" fmla="*/ 908 h 1588"/>
                  <a:gd name="T48" fmla="*/ 567 w 1247"/>
                  <a:gd name="T49" fmla="*/ 908 h 1588"/>
                  <a:gd name="T50" fmla="*/ 567 w 1247"/>
                  <a:gd name="T51" fmla="*/ 681 h 1588"/>
                  <a:gd name="T52" fmla="*/ 680 w 1247"/>
                  <a:gd name="T53" fmla="*/ 681 h 1588"/>
                  <a:gd name="T54" fmla="*/ 680 w 1247"/>
                  <a:gd name="T55" fmla="*/ 567 h 1588"/>
                  <a:gd name="T56" fmla="*/ 794 w 1247"/>
                  <a:gd name="T57" fmla="*/ 567 h 1588"/>
                  <a:gd name="T58" fmla="*/ 794 w 1247"/>
                  <a:gd name="T59" fmla="*/ 227 h 1588"/>
                  <a:gd name="T60" fmla="*/ 680 w 1247"/>
                  <a:gd name="T61" fmla="*/ 227 h 1588"/>
                  <a:gd name="T62" fmla="*/ 680 w 1247"/>
                  <a:gd name="T63" fmla="*/ 0 h 1588"/>
                  <a:gd name="T64" fmla="*/ 907 w 1247"/>
                  <a:gd name="T65" fmla="*/ 0 h 1588"/>
                  <a:gd name="T66" fmla="*/ 907 w 1247"/>
                  <a:gd name="T67" fmla="*/ 114 h 1588"/>
                  <a:gd name="T68" fmla="*/ 1247 w 1247"/>
                  <a:gd name="T69" fmla="*/ 114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7" h="1588">
                    <a:moveTo>
                      <a:pt x="1247" y="114"/>
                    </a:moveTo>
                    <a:lnTo>
                      <a:pt x="1247" y="567"/>
                    </a:lnTo>
                    <a:lnTo>
                      <a:pt x="1020" y="567"/>
                    </a:lnTo>
                    <a:lnTo>
                      <a:pt x="1020" y="794"/>
                    </a:lnTo>
                    <a:lnTo>
                      <a:pt x="907" y="794"/>
                    </a:lnTo>
                    <a:lnTo>
                      <a:pt x="907" y="908"/>
                    </a:lnTo>
                    <a:lnTo>
                      <a:pt x="794" y="908"/>
                    </a:lnTo>
                    <a:lnTo>
                      <a:pt x="794" y="1021"/>
                    </a:lnTo>
                    <a:lnTo>
                      <a:pt x="907" y="1021"/>
                    </a:lnTo>
                    <a:lnTo>
                      <a:pt x="907" y="1588"/>
                    </a:lnTo>
                    <a:lnTo>
                      <a:pt x="227" y="1588"/>
                    </a:lnTo>
                    <a:lnTo>
                      <a:pt x="227" y="1475"/>
                    </a:lnTo>
                    <a:lnTo>
                      <a:pt x="113" y="1475"/>
                    </a:lnTo>
                    <a:lnTo>
                      <a:pt x="113" y="1588"/>
                    </a:lnTo>
                    <a:lnTo>
                      <a:pt x="0" y="1588"/>
                    </a:lnTo>
                    <a:lnTo>
                      <a:pt x="0" y="1361"/>
                    </a:lnTo>
                    <a:lnTo>
                      <a:pt x="113" y="1361"/>
                    </a:lnTo>
                    <a:lnTo>
                      <a:pt x="113" y="1248"/>
                    </a:lnTo>
                    <a:lnTo>
                      <a:pt x="227" y="1248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021"/>
                    </a:lnTo>
                    <a:lnTo>
                      <a:pt x="453" y="1021"/>
                    </a:lnTo>
                    <a:lnTo>
                      <a:pt x="453" y="908"/>
                    </a:lnTo>
                    <a:lnTo>
                      <a:pt x="567" y="908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124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2230" y="5053"/>
                <a:ext cx="907" cy="1134"/>
              </a:xfrm>
              <a:custGeom>
                <a:avLst/>
                <a:gdLst>
                  <a:gd name="T0" fmla="*/ 114 w 907"/>
                  <a:gd name="T1" fmla="*/ 0 h 1134"/>
                  <a:gd name="T2" fmla="*/ 114 w 907"/>
                  <a:gd name="T3" fmla="*/ 113 h 1134"/>
                  <a:gd name="T4" fmla="*/ 0 w 907"/>
                  <a:gd name="T5" fmla="*/ 113 h 1134"/>
                  <a:gd name="T6" fmla="*/ 0 w 907"/>
                  <a:gd name="T7" fmla="*/ 793 h 1134"/>
                  <a:gd name="T8" fmla="*/ 227 w 907"/>
                  <a:gd name="T9" fmla="*/ 793 h 1134"/>
                  <a:gd name="T10" fmla="*/ 227 w 907"/>
                  <a:gd name="T11" fmla="*/ 907 h 1134"/>
                  <a:gd name="T12" fmla="*/ 567 w 907"/>
                  <a:gd name="T13" fmla="*/ 907 h 1134"/>
                  <a:gd name="T14" fmla="*/ 567 w 907"/>
                  <a:gd name="T15" fmla="*/ 1134 h 1134"/>
                  <a:gd name="T16" fmla="*/ 681 w 907"/>
                  <a:gd name="T17" fmla="*/ 1134 h 1134"/>
                  <a:gd name="T18" fmla="*/ 681 w 907"/>
                  <a:gd name="T19" fmla="*/ 1020 h 1134"/>
                  <a:gd name="T20" fmla="*/ 794 w 907"/>
                  <a:gd name="T21" fmla="*/ 1020 h 1134"/>
                  <a:gd name="T22" fmla="*/ 794 w 907"/>
                  <a:gd name="T23" fmla="*/ 907 h 1134"/>
                  <a:gd name="T24" fmla="*/ 907 w 907"/>
                  <a:gd name="T25" fmla="*/ 907 h 1134"/>
                  <a:gd name="T26" fmla="*/ 907 w 907"/>
                  <a:gd name="T27" fmla="*/ 680 h 1134"/>
                  <a:gd name="T28" fmla="*/ 794 w 907"/>
                  <a:gd name="T29" fmla="*/ 680 h 1134"/>
                  <a:gd name="T30" fmla="*/ 794 w 907"/>
                  <a:gd name="T31" fmla="*/ 567 h 1134"/>
                  <a:gd name="T32" fmla="*/ 681 w 907"/>
                  <a:gd name="T33" fmla="*/ 567 h 1134"/>
                  <a:gd name="T34" fmla="*/ 681 w 907"/>
                  <a:gd name="T35" fmla="*/ 453 h 1134"/>
                  <a:gd name="T36" fmla="*/ 454 w 907"/>
                  <a:gd name="T37" fmla="*/ 453 h 1134"/>
                  <a:gd name="T38" fmla="*/ 454 w 907"/>
                  <a:gd name="T39" fmla="*/ 340 h 1134"/>
                  <a:gd name="T40" fmla="*/ 340 w 907"/>
                  <a:gd name="T41" fmla="*/ 340 h 1134"/>
                  <a:gd name="T42" fmla="*/ 340 w 907"/>
                  <a:gd name="T43" fmla="*/ 226 h 1134"/>
                  <a:gd name="T44" fmla="*/ 227 w 907"/>
                  <a:gd name="T45" fmla="*/ 226 h 1134"/>
                  <a:gd name="T46" fmla="*/ 227 w 907"/>
                  <a:gd name="T47" fmla="*/ 113 h 1134"/>
                  <a:gd name="T48" fmla="*/ 227 w 907"/>
                  <a:gd name="T49" fmla="*/ 0 h 1134"/>
                  <a:gd name="T50" fmla="*/ 114 w 907"/>
                  <a:gd name="T5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07" h="1134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793"/>
                    </a:lnTo>
                    <a:lnTo>
                      <a:pt x="227" y="793"/>
                    </a:lnTo>
                    <a:lnTo>
                      <a:pt x="227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681" y="1134"/>
                    </a:lnTo>
                    <a:lnTo>
                      <a:pt x="681" y="1020"/>
                    </a:lnTo>
                    <a:lnTo>
                      <a:pt x="794" y="1020"/>
                    </a:lnTo>
                    <a:lnTo>
                      <a:pt x="794" y="907"/>
                    </a:lnTo>
                    <a:lnTo>
                      <a:pt x="907" y="907"/>
                    </a:lnTo>
                    <a:lnTo>
                      <a:pt x="907" y="680"/>
                    </a:lnTo>
                    <a:lnTo>
                      <a:pt x="794" y="680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2911" y="5166"/>
                <a:ext cx="793" cy="1134"/>
              </a:xfrm>
              <a:custGeom>
                <a:avLst/>
                <a:gdLst>
                  <a:gd name="T0" fmla="*/ 453 w 793"/>
                  <a:gd name="T1" fmla="*/ 0 h 1134"/>
                  <a:gd name="T2" fmla="*/ 453 w 793"/>
                  <a:gd name="T3" fmla="*/ 340 h 1134"/>
                  <a:gd name="T4" fmla="*/ 340 w 793"/>
                  <a:gd name="T5" fmla="*/ 340 h 1134"/>
                  <a:gd name="T6" fmla="*/ 340 w 793"/>
                  <a:gd name="T7" fmla="*/ 567 h 1134"/>
                  <a:gd name="T8" fmla="*/ 226 w 793"/>
                  <a:gd name="T9" fmla="*/ 567 h 1134"/>
                  <a:gd name="T10" fmla="*/ 226 w 793"/>
                  <a:gd name="T11" fmla="*/ 794 h 1134"/>
                  <a:gd name="T12" fmla="*/ 113 w 793"/>
                  <a:gd name="T13" fmla="*/ 794 h 1134"/>
                  <a:gd name="T14" fmla="*/ 113 w 793"/>
                  <a:gd name="T15" fmla="*/ 907 h 1134"/>
                  <a:gd name="T16" fmla="*/ 0 w 793"/>
                  <a:gd name="T17" fmla="*/ 907 h 1134"/>
                  <a:gd name="T18" fmla="*/ 0 w 793"/>
                  <a:gd name="T19" fmla="*/ 1021 h 1134"/>
                  <a:gd name="T20" fmla="*/ 226 w 793"/>
                  <a:gd name="T21" fmla="*/ 1021 h 1134"/>
                  <a:gd name="T22" fmla="*/ 226 w 793"/>
                  <a:gd name="T23" fmla="*/ 1134 h 1134"/>
                  <a:gd name="T24" fmla="*/ 453 w 793"/>
                  <a:gd name="T25" fmla="*/ 1134 h 1134"/>
                  <a:gd name="T26" fmla="*/ 453 w 793"/>
                  <a:gd name="T27" fmla="*/ 1021 h 1134"/>
                  <a:gd name="T28" fmla="*/ 680 w 793"/>
                  <a:gd name="T29" fmla="*/ 1021 h 1134"/>
                  <a:gd name="T30" fmla="*/ 680 w 793"/>
                  <a:gd name="T31" fmla="*/ 794 h 1134"/>
                  <a:gd name="T32" fmla="*/ 793 w 793"/>
                  <a:gd name="T33" fmla="*/ 794 h 1134"/>
                  <a:gd name="T34" fmla="*/ 793 w 793"/>
                  <a:gd name="T35" fmla="*/ 680 h 1134"/>
                  <a:gd name="T36" fmla="*/ 680 w 793"/>
                  <a:gd name="T37" fmla="*/ 680 h 1134"/>
                  <a:gd name="T38" fmla="*/ 680 w 793"/>
                  <a:gd name="T39" fmla="*/ 567 h 1134"/>
                  <a:gd name="T40" fmla="*/ 567 w 793"/>
                  <a:gd name="T41" fmla="*/ 567 h 1134"/>
                  <a:gd name="T42" fmla="*/ 567 w 793"/>
                  <a:gd name="T43" fmla="*/ 454 h 1134"/>
                  <a:gd name="T44" fmla="*/ 680 w 793"/>
                  <a:gd name="T45" fmla="*/ 454 h 1134"/>
                  <a:gd name="T46" fmla="*/ 680 w 793"/>
                  <a:gd name="T47" fmla="*/ 227 h 1134"/>
                  <a:gd name="T48" fmla="*/ 567 w 793"/>
                  <a:gd name="T49" fmla="*/ 227 h 1134"/>
                  <a:gd name="T50" fmla="*/ 567 w 793"/>
                  <a:gd name="T51" fmla="*/ 0 h 1134"/>
                  <a:gd name="T52" fmla="*/ 453 w 793"/>
                  <a:gd name="T5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93" h="1134">
                    <a:moveTo>
                      <a:pt x="453" y="0"/>
                    </a:move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567"/>
                    </a:lnTo>
                    <a:lnTo>
                      <a:pt x="226" y="567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021"/>
                    </a:lnTo>
                    <a:lnTo>
                      <a:pt x="226" y="1021"/>
                    </a:lnTo>
                    <a:lnTo>
                      <a:pt x="226" y="1134"/>
                    </a:lnTo>
                    <a:lnTo>
                      <a:pt x="453" y="1134"/>
                    </a:lnTo>
                    <a:lnTo>
                      <a:pt x="453" y="1021"/>
                    </a:lnTo>
                    <a:lnTo>
                      <a:pt x="680" y="1021"/>
                    </a:lnTo>
                    <a:lnTo>
                      <a:pt x="680" y="794"/>
                    </a:lnTo>
                    <a:lnTo>
                      <a:pt x="793" y="794"/>
                    </a:lnTo>
                    <a:lnTo>
                      <a:pt x="793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1096" y="4939"/>
                <a:ext cx="1248" cy="2382"/>
              </a:xfrm>
              <a:custGeom>
                <a:avLst/>
                <a:gdLst>
                  <a:gd name="T0" fmla="*/ 1248 w 1248"/>
                  <a:gd name="T1" fmla="*/ 0 h 2382"/>
                  <a:gd name="T2" fmla="*/ 1248 w 1248"/>
                  <a:gd name="T3" fmla="*/ 227 h 2382"/>
                  <a:gd name="T4" fmla="*/ 1134 w 1248"/>
                  <a:gd name="T5" fmla="*/ 227 h 2382"/>
                  <a:gd name="T6" fmla="*/ 1134 w 1248"/>
                  <a:gd name="T7" fmla="*/ 1134 h 2382"/>
                  <a:gd name="T8" fmla="*/ 1248 w 1248"/>
                  <a:gd name="T9" fmla="*/ 1134 h 2382"/>
                  <a:gd name="T10" fmla="*/ 1248 w 1248"/>
                  <a:gd name="T11" fmla="*/ 1474 h 2382"/>
                  <a:gd name="T12" fmla="*/ 1134 w 1248"/>
                  <a:gd name="T13" fmla="*/ 1474 h 2382"/>
                  <a:gd name="T14" fmla="*/ 1134 w 1248"/>
                  <a:gd name="T15" fmla="*/ 1588 h 2382"/>
                  <a:gd name="T16" fmla="*/ 1021 w 1248"/>
                  <a:gd name="T17" fmla="*/ 1588 h 2382"/>
                  <a:gd name="T18" fmla="*/ 1021 w 1248"/>
                  <a:gd name="T19" fmla="*/ 1815 h 2382"/>
                  <a:gd name="T20" fmla="*/ 907 w 1248"/>
                  <a:gd name="T21" fmla="*/ 1815 h 2382"/>
                  <a:gd name="T22" fmla="*/ 907 w 1248"/>
                  <a:gd name="T23" fmla="*/ 1928 h 2382"/>
                  <a:gd name="T24" fmla="*/ 794 w 1248"/>
                  <a:gd name="T25" fmla="*/ 1928 h 2382"/>
                  <a:gd name="T26" fmla="*/ 794 w 1248"/>
                  <a:gd name="T27" fmla="*/ 2041 h 2382"/>
                  <a:gd name="T28" fmla="*/ 681 w 1248"/>
                  <a:gd name="T29" fmla="*/ 2041 h 2382"/>
                  <a:gd name="T30" fmla="*/ 681 w 1248"/>
                  <a:gd name="T31" fmla="*/ 2155 h 2382"/>
                  <a:gd name="T32" fmla="*/ 567 w 1248"/>
                  <a:gd name="T33" fmla="*/ 2155 h 2382"/>
                  <a:gd name="T34" fmla="*/ 567 w 1248"/>
                  <a:gd name="T35" fmla="*/ 2268 h 2382"/>
                  <a:gd name="T36" fmla="*/ 454 w 1248"/>
                  <a:gd name="T37" fmla="*/ 2268 h 2382"/>
                  <a:gd name="T38" fmla="*/ 454 w 1248"/>
                  <a:gd name="T39" fmla="*/ 2382 h 2382"/>
                  <a:gd name="T40" fmla="*/ 340 w 1248"/>
                  <a:gd name="T41" fmla="*/ 2382 h 2382"/>
                  <a:gd name="T42" fmla="*/ 340 w 1248"/>
                  <a:gd name="T43" fmla="*/ 2268 h 2382"/>
                  <a:gd name="T44" fmla="*/ 114 w 1248"/>
                  <a:gd name="T45" fmla="*/ 2268 h 2382"/>
                  <a:gd name="T46" fmla="*/ 114 w 1248"/>
                  <a:gd name="T47" fmla="*/ 2155 h 2382"/>
                  <a:gd name="T48" fmla="*/ 0 w 1248"/>
                  <a:gd name="T49" fmla="*/ 2155 h 2382"/>
                  <a:gd name="T50" fmla="*/ 0 w 1248"/>
                  <a:gd name="T51" fmla="*/ 1474 h 2382"/>
                  <a:gd name="T52" fmla="*/ 114 w 1248"/>
                  <a:gd name="T53" fmla="*/ 1474 h 2382"/>
                  <a:gd name="T54" fmla="*/ 114 w 1248"/>
                  <a:gd name="T55" fmla="*/ 1248 h 2382"/>
                  <a:gd name="T56" fmla="*/ 227 w 1248"/>
                  <a:gd name="T57" fmla="*/ 1248 h 2382"/>
                  <a:gd name="T58" fmla="*/ 227 w 1248"/>
                  <a:gd name="T59" fmla="*/ 340 h 2382"/>
                  <a:gd name="T60" fmla="*/ 794 w 1248"/>
                  <a:gd name="T61" fmla="*/ 340 h 2382"/>
                  <a:gd name="T62" fmla="*/ 794 w 1248"/>
                  <a:gd name="T63" fmla="*/ 227 h 2382"/>
                  <a:gd name="T64" fmla="*/ 1021 w 1248"/>
                  <a:gd name="T65" fmla="*/ 227 h 2382"/>
                  <a:gd name="T66" fmla="*/ 1021 w 1248"/>
                  <a:gd name="T67" fmla="*/ 0 h 2382"/>
                  <a:gd name="T68" fmla="*/ 1248 w 1248"/>
                  <a:gd name="T69" fmla="*/ 0 h 2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48" h="2382">
                    <a:moveTo>
                      <a:pt x="1248" y="0"/>
                    </a:moveTo>
                    <a:lnTo>
                      <a:pt x="1248" y="227"/>
                    </a:lnTo>
                    <a:lnTo>
                      <a:pt x="1134" y="227"/>
                    </a:lnTo>
                    <a:lnTo>
                      <a:pt x="1134" y="1134"/>
                    </a:lnTo>
                    <a:lnTo>
                      <a:pt x="1248" y="1134"/>
                    </a:lnTo>
                    <a:lnTo>
                      <a:pt x="1248" y="1474"/>
                    </a:lnTo>
                    <a:lnTo>
                      <a:pt x="1134" y="1474"/>
                    </a:lnTo>
                    <a:lnTo>
                      <a:pt x="1134" y="1588"/>
                    </a:lnTo>
                    <a:lnTo>
                      <a:pt x="1021" y="1588"/>
                    </a:lnTo>
                    <a:lnTo>
                      <a:pt x="1021" y="1815"/>
                    </a:lnTo>
                    <a:lnTo>
                      <a:pt x="907" y="1815"/>
                    </a:lnTo>
                    <a:lnTo>
                      <a:pt x="907" y="1928"/>
                    </a:lnTo>
                    <a:lnTo>
                      <a:pt x="794" y="1928"/>
                    </a:lnTo>
                    <a:lnTo>
                      <a:pt x="794" y="2041"/>
                    </a:lnTo>
                    <a:lnTo>
                      <a:pt x="681" y="2041"/>
                    </a:lnTo>
                    <a:lnTo>
                      <a:pt x="681" y="2155"/>
                    </a:lnTo>
                    <a:lnTo>
                      <a:pt x="567" y="2155"/>
                    </a:lnTo>
                    <a:lnTo>
                      <a:pt x="567" y="2268"/>
                    </a:lnTo>
                    <a:lnTo>
                      <a:pt x="454" y="2268"/>
                    </a:lnTo>
                    <a:lnTo>
                      <a:pt x="454" y="2382"/>
                    </a:lnTo>
                    <a:lnTo>
                      <a:pt x="340" y="2382"/>
                    </a:lnTo>
                    <a:lnTo>
                      <a:pt x="340" y="2268"/>
                    </a:lnTo>
                    <a:lnTo>
                      <a:pt x="114" y="2268"/>
                    </a:lnTo>
                    <a:lnTo>
                      <a:pt x="114" y="2155"/>
                    </a:lnTo>
                    <a:lnTo>
                      <a:pt x="0" y="2155"/>
                    </a:lnTo>
                    <a:lnTo>
                      <a:pt x="0" y="1474"/>
                    </a:lnTo>
                    <a:lnTo>
                      <a:pt x="114" y="1474"/>
                    </a:lnTo>
                    <a:lnTo>
                      <a:pt x="114" y="1248"/>
                    </a:lnTo>
                    <a:lnTo>
                      <a:pt x="227" y="1248"/>
                    </a:lnTo>
                    <a:lnTo>
                      <a:pt x="227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0"/>
                    </a:lnTo>
                    <a:lnTo>
                      <a:pt x="124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3478" y="5166"/>
                <a:ext cx="1134" cy="907"/>
              </a:xfrm>
              <a:custGeom>
                <a:avLst/>
                <a:gdLst>
                  <a:gd name="T0" fmla="*/ 0 w 1134"/>
                  <a:gd name="T1" fmla="*/ 0 h 907"/>
                  <a:gd name="T2" fmla="*/ 113 w 1134"/>
                  <a:gd name="T3" fmla="*/ 0 h 907"/>
                  <a:gd name="T4" fmla="*/ 113 w 1134"/>
                  <a:gd name="T5" fmla="*/ 113 h 907"/>
                  <a:gd name="T6" fmla="*/ 226 w 1134"/>
                  <a:gd name="T7" fmla="*/ 113 h 907"/>
                  <a:gd name="T8" fmla="*/ 226 w 1134"/>
                  <a:gd name="T9" fmla="*/ 227 h 907"/>
                  <a:gd name="T10" fmla="*/ 567 w 1134"/>
                  <a:gd name="T11" fmla="*/ 227 h 907"/>
                  <a:gd name="T12" fmla="*/ 567 w 1134"/>
                  <a:gd name="T13" fmla="*/ 340 h 907"/>
                  <a:gd name="T14" fmla="*/ 907 w 1134"/>
                  <a:gd name="T15" fmla="*/ 340 h 907"/>
                  <a:gd name="T16" fmla="*/ 907 w 1134"/>
                  <a:gd name="T17" fmla="*/ 454 h 907"/>
                  <a:gd name="T18" fmla="*/ 1134 w 1134"/>
                  <a:gd name="T19" fmla="*/ 454 h 907"/>
                  <a:gd name="T20" fmla="*/ 1134 w 1134"/>
                  <a:gd name="T21" fmla="*/ 567 h 907"/>
                  <a:gd name="T22" fmla="*/ 1020 w 1134"/>
                  <a:gd name="T23" fmla="*/ 567 h 907"/>
                  <a:gd name="T24" fmla="*/ 1020 w 1134"/>
                  <a:gd name="T25" fmla="*/ 907 h 907"/>
                  <a:gd name="T26" fmla="*/ 340 w 1134"/>
                  <a:gd name="T27" fmla="*/ 907 h 907"/>
                  <a:gd name="T28" fmla="*/ 340 w 1134"/>
                  <a:gd name="T29" fmla="*/ 794 h 907"/>
                  <a:gd name="T30" fmla="*/ 226 w 1134"/>
                  <a:gd name="T31" fmla="*/ 794 h 907"/>
                  <a:gd name="T32" fmla="*/ 226 w 1134"/>
                  <a:gd name="T33" fmla="*/ 680 h 907"/>
                  <a:gd name="T34" fmla="*/ 113 w 1134"/>
                  <a:gd name="T35" fmla="*/ 680 h 907"/>
                  <a:gd name="T36" fmla="*/ 113 w 1134"/>
                  <a:gd name="T37" fmla="*/ 567 h 907"/>
                  <a:gd name="T38" fmla="*/ 0 w 1134"/>
                  <a:gd name="T39" fmla="*/ 567 h 907"/>
                  <a:gd name="T40" fmla="*/ 0 w 1134"/>
                  <a:gd name="T41" fmla="*/ 454 h 907"/>
                  <a:gd name="T42" fmla="*/ 113 w 1134"/>
                  <a:gd name="T43" fmla="*/ 454 h 907"/>
                  <a:gd name="T44" fmla="*/ 113 w 1134"/>
                  <a:gd name="T45" fmla="*/ 227 h 907"/>
                  <a:gd name="T46" fmla="*/ 0 w 1134"/>
                  <a:gd name="T47" fmla="*/ 227 h 907"/>
                  <a:gd name="T48" fmla="*/ 0 w 1134"/>
                  <a:gd name="T49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34" h="907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907" y="340"/>
                    </a:lnTo>
                    <a:lnTo>
                      <a:pt x="907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020" y="567"/>
                    </a:lnTo>
                    <a:lnTo>
                      <a:pt x="1020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6" y="794"/>
                    </a:lnTo>
                    <a:lnTo>
                      <a:pt x="226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2684" y="4939"/>
                <a:ext cx="794" cy="794"/>
              </a:xfrm>
              <a:custGeom>
                <a:avLst/>
                <a:gdLst>
                  <a:gd name="T0" fmla="*/ 794 w 794"/>
                  <a:gd name="T1" fmla="*/ 114 h 794"/>
                  <a:gd name="T2" fmla="*/ 340 w 794"/>
                  <a:gd name="T3" fmla="*/ 114 h 794"/>
                  <a:gd name="T4" fmla="*/ 340 w 794"/>
                  <a:gd name="T5" fmla="*/ 0 h 794"/>
                  <a:gd name="T6" fmla="*/ 227 w 794"/>
                  <a:gd name="T7" fmla="*/ 0 h 794"/>
                  <a:gd name="T8" fmla="*/ 227 w 794"/>
                  <a:gd name="T9" fmla="*/ 114 h 794"/>
                  <a:gd name="T10" fmla="*/ 0 w 794"/>
                  <a:gd name="T11" fmla="*/ 114 h 794"/>
                  <a:gd name="T12" fmla="*/ 0 w 794"/>
                  <a:gd name="T13" fmla="*/ 567 h 794"/>
                  <a:gd name="T14" fmla="*/ 227 w 794"/>
                  <a:gd name="T15" fmla="*/ 567 h 794"/>
                  <a:gd name="T16" fmla="*/ 227 w 794"/>
                  <a:gd name="T17" fmla="*/ 681 h 794"/>
                  <a:gd name="T18" fmla="*/ 340 w 794"/>
                  <a:gd name="T19" fmla="*/ 681 h 794"/>
                  <a:gd name="T20" fmla="*/ 340 w 794"/>
                  <a:gd name="T21" fmla="*/ 794 h 794"/>
                  <a:gd name="T22" fmla="*/ 567 w 794"/>
                  <a:gd name="T23" fmla="*/ 794 h 794"/>
                  <a:gd name="T24" fmla="*/ 567 w 794"/>
                  <a:gd name="T25" fmla="*/ 567 h 794"/>
                  <a:gd name="T26" fmla="*/ 680 w 794"/>
                  <a:gd name="T27" fmla="*/ 567 h 794"/>
                  <a:gd name="T28" fmla="*/ 680 w 794"/>
                  <a:gd name="T29" fmla="*/ 227 h 794"/>
                  <a:gd name="T30" fmla="*/ 794 w 794"/>
                  <a:gd name="T31" fmla="*/ 227 h 794"/>
                  <a:gd name="T32" fmla="*/ 794 w 794"/>
                  <a:gd name="T33" fmla="*/ 11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794">
                    <a:moveTo>
                      <a:pt x="794" y="114"/>
                    </a:moveTo>
                    <a:lnTo>
                      <a:pt x="340" y="114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3364" y="4599"/>
                <a:ext cx="567" cy="567"/>
              </a:xfrm>
              <a:custGeom>
                <a:avLst/>
                <a:gdLst>
                  <a:gd name="T0" fmla="*/ 567 w 567"/>
                  <a:gd name="T1" fmla="*/ 113 h 567"/>
                  <a:gd name="T2" fmla="*/ 567 w 567"/>
                  <a:gd name="T3" fmla="*/ 340 h 567"/>
                  <a:gd name="T4" fmla="*/ 227 w 567"/>
                  <a:gd name="T5" fmla="*/ 340 h 567"/>
                  <a:gd name="T6" fmla="*/ 227 w 567"/>
                  <a:gd name="T7" fmla="*/ 567 h 567"/>
                  <a:gd name="T8" fmla="*/ 114 w 567"/>
                  <a:gd name="T9" fmla="*/ 567 h 567"/>
                  <a:gd name="T10" fmla="*/ 114 w 567"/>
                  <a:gd name="T11" fmla="*/ 454 h 567"/>
                  <a:gd name="T12" fmla="*/ 0 w 567"/>
                  <a:gd name="T13" fmla="*/ 454 h 567"/>
                  <a:gd name="T14" fmla="*/ 0 w 567"/>
                  <a:gd name="T15" fmla="*/ 227 h 567"/>
                  <a:gd name="T16" fmla="*/ 114 w 567"/>
                  <a:gd name="T17" fmla="*/ 227 h 567"/>
                  <a:gd name="T18" fmla="*/ 114 w 567"/>
                  <a:gd name="T19" fmla="*/ 0 h 567"/>
                  <a:gd name="T20" fmla="*/ 227 w 567"/>
                  <a:gd name="T21" fmla="*/ 0 h 567"/>
                  <a:gd name="T22" fmla="*/ 227 w 567"/>
                  <a:gd name="T23" fmla="*/ 113 h 567"/>
                  <a:gd name="T24" fmla="*/ 567 w 567"/>
                  <a:gd name="T25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567">
                    <a:moveTo>
                      <a:pt x="567" y="113"/>
                    </a:moveTo>
                    <a:lnTo>
                      <a:pt x="567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3591" y="4486"/>
                <a:ext cx="454" cy="226"/>
              </a:xfrm>
              <a:custGeom>
                <a:avLst/>
                <a:gdLst>
                  <a:gd name="T0" fmla="*/ 454 w 454"/>
                  <a:gd name="T1" fmla="*/ 0 h 226"/>
                  <a:gd name="T2" fmla="*/ 113 w 454"/>
                  <a:gd name="T3" fmla="*/ 0 h 226"/>
                  <a:gd name="T4" fmla="*/ 113 w 454"/>
                  <a:gd name="T5" fmla="*/ 113 h 226"/>
                  <a:gd name="T6" fmla="*/ 0 w 454"/>
                  <a:gd name="T7" fmla="*/ 113 h 226"/>
                  <a:gd name="T8" fmla="*/ 0 w 454"/>
                  <a:gd name="T9" fmla="*/ 226 h 226"/>
                  <a:gd name="T10" fmla="*/ 454 w 454"/>
                  <a:gd name="T11" fmla="*/ 226 h 226"/>
                  <a:gd name="T12" fmla="*/ 454 w 454"/>
                  <a:gd name="T13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226">
                    <a:moveTo>
                      <a:pt x="454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454" y="22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818" y="3805"/>
                <a:ext cx="340" cy="567"/>
              </a:xfrm>
              <a:custGeom>
                <a:avLst/>
                <a:gdLst>
                  <a:gd name="T0" fmla="*/ 340 w 340"/>
                  <a:gd name="T1" fmla="*/ 114 h 567"/>
                  <a:gd name="T2" fmla="*/ 227 w 340"/>
                  <a:gd name="T3" fmla="*/ 114 h 567"/>
                  <a:gd name="T4" fmla="*/ 227 w 340"/>
                  <a:gd name="T5" fmla="*/ 0 h 567"/>
                  <a:gd name="T6" fmla="*/ 0 w 340"/>
                  <a:gd name="T7" fmla="*/ 0 h 567"/>
                  <a:gd name="T8" fmla="*/ 0 w 340"/>
                  <a:gd name="T9" fmla="*/ 340 h 567"/>
                  <a:gd name="T10" fmla="*/ 113 w 340"/>
                  <a:gd name="T11" fmla="*/ 340 h 567"/>
                  <a:gd name="T12" fmla="*/ 113 w 340"/>
                  <a:gd name="T13" fmla="*/ 567 h 567"/>
                  <a:gd name="T14" fmla="*/ 340 w 340"/>
                  <a:gd name="T15" fmla="*/ 567 h 567"/>
                  <a:gd name="T16" fmla="*/ 340 w 340"/>
                  <a:gd name="T17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567">
                    <a:moveTo>
                      <a:pt x="340" y="114"/>
                    </a:move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4045" y="4259"/>
                <a:ext cx="793" cy="453"/>
              </a:xfrm>
              <a:custGeom>
                <a:avLst/>
                <a:gdLst>
                  <a:gd name="T0" fmla="*/ 793 w 793"/>
                  <a:gd name="T1" fmla="*/ 113 h 453"/>
                  <a:gd name="T2" fmla="*/ 793 w 793"/>
                  <a:gd name="T3" fmla="*/ 340 h 453"/>
                  <a:gd name="T4" fmla="*/ 567 w 793"/>
                  <a:gd name="T5" fmla="*/ 340 h 453"/>
                  <a:gd name="T6" fmla="*/ 567 w 793"/>
                  <a:gd name="T7" fmla="*/ 453 h 453"/>
                  <a:gd name="T8" fmla="*/ 113 w 793"/>
                  <a:gd name="T9" fmla="*/ 453 h 453"/>
                  <a:gd name="T10" fmla="*/ 113 w 793"/>
                  <a:gd name="T11" fmla="*/ 340 h 453"/>
                  <a:gd name="T12" fmla="*/ 0 w 793"/>
                  <a:gd name="T13" fmla="*/ 340 h 453"/>
                  <a:gd name="T14" fmla="*/ 0 w 793"/>
                  <a:gd name="T15" fmla="*/ 113 h 453"/>
                  <a:gd name="T16" fmla="*/ 113 w 793"/>
                  <a:gd name="T17" fmla="*/ 113 h 453"/>
                  <a:gd name="T18" fmla="*/ 113 w 793"/>
                  <a:gd name="T19" fmla="*/ 0 h 453"/>
                  <a:gd name="T20" fmla="*/ 680 w 793"/>
                  <a:gd name="T21" fmla="*/ 0 h 453"/>
                  <a:gd name="T22" fmla="*/ 680 w 793"/>
                  <a:gd name="T23" fmla="*/ 113 h 453"/>
                  <a:gd name="T24" fmla="*/ 793 w 793"/>
                  <a:gd name="T25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3" h="453">
                    <a:moveTo>
                      <a:pt x="793" y="113"/>
                    </a:moveTo>
                    <a:lnTo>
                      <a:pt x="793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79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3591" y="4486"/>
                <a:ext cx="1361" cy="1134"/>
              </a:xfrm>
              <a:custGeom>
                <a:avLst/>
                <a:gdLst>
                  <a:gd name="T0" fmla="*/ 1361 w 1361"/>
                  <a:gd name="T1" fmla="*/ 0 h 1134"/>
                  <a:gd name="T2" fmla="*/ 1361 w 1361"/>
                  <a:gd name="T3" fmla="*/ 226 h 1134"/>
                  <a:gd name="T4" fmla="*/ 1247 w 1361"/>
                  <a:gd name="T5" fmla="*/ 226 h 1134"/>
                  <a:gd name="T6" fmla="*/ 1247 w 1361"/>
                  <a:gd name="T7" fmla="*/ 453 h 1134"/>
                  <a:gd name="T8" fmla="*/ 1134 w 1361"/>
                  <a:gd name="T9" fmla="*/ 453 h 1134"/>
                  <a:gd name="T10" fmla="*/ 1134 w 1361"/>
                  <a:gd name="T11" fmla="*/ 1134 h 1134"/>
                  <a:gd name="T12" fmla="*/ 794 w 1361"/>
                  <a:gd name="T13" fmla="*/ 1134 h 1134"/>
                  <a:gd name="T14" fmla="*/ 794 w 1361"/>
                  <a:gd name="T15" fmla="*/ 1020 h 1134"/>
                  <a:gd name="T16" fmla="*/ 454 w 1361"/>
                  <a:gd name="T17" fmla="*/ 1020 h 1134"/>
                  <a:gd name="T18" fmla="*/ 454 w 1361"/>
                  <a:gd name="T19" fmla="*/ 907 h 1134"/>
                  <a:gd name="T20" fmla="*/ 113 w 1361"/>
                  <a:gd name="T21" fmla="*/ 907 h 1134"/>
                  <a:gd name="T22" fmla="*/ 113 w 1361"/>
                  <a:gd name="T23" fmla="*/ 793 h 1134"/>
                  <a:gd name="T24" fmla="*/ 0 w 1361"/>
                  <a:gd name="T25" fmla="*/ 793 h 1134"/>
                  <a:gd name="T26" fmla="*/ 0 w 1361"/>
                  <a:gd name="T27" fmla="*/ 453 h 1134"/>
                  <a:gd name="T28" fmla="*/ 340 w 1361"/>
                  <a:gd name="T29" fmla="*/ 453 h 1134"/>
                  <a:gd name="T30" fmla="*/ 340 w 1361"/>
                  <a:gd name="T31" fmla="*/ 226 h 1134"/>
                  <a:gd name="T32" fmla="*/ 454 w 1361"/>
                  <a:gd name="T33" fmla="*/ 226 h 1134"/>
                  <a:gd name="T34" fmla="*/ 454 w 1361"/>
                  <a:gd name="T35" fmla="*/ 113 h 1134"/>
                  <a:gd name="T36" fmla="*/ 567 w 1361"/>
                  <a:gd name="T37" fmla="*/ 113 h 1134"/>
                  <a:gd name="T38" fmla="*/ 567 w 1361"/>
                  <a:gd name="T39" fmla="*/ 226 h 1134"/>
                  <a:gd name="T40" fmla="*/ 1021 w 1361"/>
                  <a:gd name="T41" fmla="*/ 226 h 1134"/>
                  <a:gd name="T42" fmla="*/ 1021 w 1361"/>
                  <a:gd name="T43" fmla="*/ 113 h 1134"/>
                  <a:gd name="T44" fmla="*/ 1247 w 1361"/>
                  <a:gd name="T45" fmla="*/ 113 h 1134"/>
                  <a:gd name="T46" fmla="*/ 1247 w 1361"/>
                  <a:gd name="T47" fmla="*/ 0 h 1134"/>
                  <a:gd name="T48" fmla="*/ 1361 w 1361"/>
                  <a:gd name="T49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1" h="1134">
                    <a:moveTo>
                      <a:pt x="1361" y="0"/>
                    </a:moveTo>
                    <a:lnTo>
                      <a:pt x="1361" y="226"/>
                    </a:lnTo>
                    <a:lnTo>
                      <a:pt x="1247" y="226"/>
                    </a:lnTo>
                    <a:lnTo>
                      <a:pt x="1247" y="453"/>
                    </a:lnTo>
                    <a:lnTo>
                      <a:pt x="1134" y="453"/>
                    </a:lnTo>
                    <a:lnTo>
                      <a:pt x="1134" y="1134"/>
                    </a:lnTo>
                    <a:lnTo>
                      <a:pt x="794" y="1134"/>
                    </a:lnTo>
                    <a:lnTo>
                      <a:pt x="794" y="1020"/>
                    </a:lnTo>
                    <a:lnTo>
                      <a:pt x="454" y="1020"/>
                    </a:lnTo>
                    <a:lnTo>
                      <a:pt x="454" y="907"/>
                    </a:lnTo>
                    <a:lnTo>
                      <a:pt x="113" y="907"/>
                    </a:lnTo>
                    <a:lnTo>
                      <a:pt x="113" y="793"/>
                    </a:lnTo>
                    <a:lnTo>
                      <a:pt x="0" y="793"/>
                    </a:lnTo>
                    <a:lnTo>
                      <a:pt x="0" y="453"/>
                    </a:lnTo>
                    <a:lnTo>
                      <a:pt x="340" y="453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1021" y="226"/>
                    </a:lnTo>
                    <a:lnTo>
                      <a:pt x="1021" y="113"/>
                    </a:lnTo>
                    <a:lnTo>
                      <a:pt x="1247" y="113"/>
                    </a:lnTo>
                    <a:lnTo>
                      <a:pt x="1247" y="0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2344" y="4486"/>
                <a:ext cx="1134" cy="907"/>
              </a:xfrm>
              <a:custGeom>
                <a:avLst/>
                <a:gdLst>
                  <a:gd name="T0" fmla="*/ 1134 w 1134"/>
                  <a:gd name="T1" fmla="*/ 0 h 907"/>
                  <a:gd name="T2" fmla="*/ 1134 w 1134"/>
                  <a:gd name="T3" fmla="*/ 340 h 907"/>
                  <a:gd name="T4" fmla="*/ 1020 w 1134"/>
                  <a:gd name="T5" fmla="*/ 340 h 907"/>
                  <a:gd name="T6" fmla="*/ 1020 w 1134"/>
                  <a:gd name="T7" fmla="*/ 567 h 907"/>
                  <a:gd name="T8" fmla="*/ 680 w 1134"/>
                  <a:gd name="T9" fmla="*/ 567 h 907"/>
                  <a:gd name="T10" fmla="*/ 680 w 1134"/>
                  <a:gd name="T11" fmla="*/ 453 h 907"/>
                  <a:gd name="T12" fmla="*/ 567 w 1134"/>
                  <a:gd name="T13" fmla="*/ 453 h 907"/>
                  <a:gd name="T14" fmla="*/ 567 w 1134"/>
                  <a:gd name="T15" fmla="*/ 567 h 907"/>
                  <a:gd name="T16" fmla="*/ 340 w 1134"/>
                  <a:gd name="T17" fmla="*/ 567 h 907"/>
                  <a:gd name="T18" fmla="*/ 340 w 1134"/>
                  <a:gd name="T19" fmla="*/ 907 h 907"/>
                  <a:gd name="T20" fmla="*/ 226 w 1134"/>
                  <a:gd name="T21" fmla="*/ 907 h 907"/>
                  <a:gd name="T22" fmla="*/ 226 w 1134"/>
                  <a:gd name="T23" fmla="*/ 793 h 907"/>
                  <a:gd name="T24" fmla="*/ 113 w 1134"/>
                  <a:gd name="T25" fmla="*/ 793 h 907"/>
                  <a:gd name="T26" fmla="*/ 113 w 1134"/>
                  <a:gd name="T27" fmla="*/ 567 h 907"/>
                  <a:gd name="T28" fmla="*/ 0 w 1134"/>
                  <a:gd name="T29" fmla="*/ 567 h 907"/>
                  <a:gd name="T30" fmla="*/ 0 w 1134"/>
                  <a:gd name="T31" fmla="*/ 453 h 907"/>
                  <a:gd name="T32" fmla="*/ 226 w 1134"/>
                  <a:gd name="T33" fmla="*/ 453 h 907"/>
                  <a:gd name="T34" fmla="*/ 226 w 1134"/>
                  <a:gd name="T35" fmla="*/ 340 h 907"/>
                  <a:gd name="T36" fmla="*/ 340 w 1134"/>
                  <a:gd name="T37" fmla="*/ 340 h 907"/>
                  <a:gd name="T38" fmla="*/ 340 w 1134"/>
                  <a:gd name="T39" fmla="*/ 226 h 907"/>
                  <a:gd name="T40" fmla="*/ 793 w 1134"/>
                  <a:gd name="T41" fmla="*/ 226 h 907"/>
                  <a:gd name="T42" fmla="*/ 793 w 1134"/>
                  <a:gd name="T43" fmla="*/ 0 h 907"/>
                  <a:gd name="T44" fmla="*/ 1134 w 1134"/>
                  <a:gd name="T4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907">
                    <a:moveTo>
                      <a:pt x="1134" y="0"/>
                    </a:moveTo>
                    <a:lnTo>
                      <a:pt x="1134" y="340"/>
                    </a:lnTo>
                    <a:lnTo>
                      <a:pt x="1020" y="340"/>
                    </a:lnTo>
                    <a:lnTo>
                      <a:pt x="1020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567"/>
                    </a:lnTo>
                    <a:lnTo>
                      <a:pt x="340" y="567"/>
                    </a:lnTo>
                    <a:lnTo>
                      <a:pt x="340" y="907"/>
                    </a:lnTo>
                    <a:lnTo>
                      <a:pt x="226" y="907"/>
                    </a:lnTo>
                    <a:lnTo>
                      <a:pt x="226" y="793"/>
                    </a:lnTo>
                    <a:lnTo>
                      <a:pt x="113" y="79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226" y="453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793" y="226"/>
                    </a:lnTo>
                    <a:lnTo>
                      <a:pt x="793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2457" y="4259"/>
                <a:ext cx="1247" cy="680"/>
              </a:xfrm>
              <a:custGeom>
                <a:avLst/>
                <a:gdLst>
                  <a:gd name="T0" fmla="*/ 1247 w 1247"/>
                  <a:gd name="T1" fmla="*/ 113 h 680"/>
                  <a:gd name="T2" fmla="*/ 1134 w 1247"/>
                  <a:gd name="T3" fmla="*/ 113 h 680"/>
                  <a:gd name="T4" fmla="*/ 1134 w 1247"/>
                  <a:gd name="T5" fmla="*/ 0 h 680"/>
                  <a:gd name="T6" fmla="*/ 227 w 1247"/>
                  <a:gd name="T7" fmla="*/ 0 h 680"/>
                  <a:gd name="T8" fmla="*/ 227 w 1247"/>
                  <a:gd name="T9" fmla="*/ 340 h 680"/>
                  <a:gd name="T10" fmla="*/ 113 w 1247"/>
                  <a:gd name="T11" fmla="*/ 340 h 680"/>
                  <a:gd name="T12" fmla="*/ 113 w 1247"/>
                  <a:gd name="T13" fmla="*/ 453 h 680"/>
                  <a:gd name="T14" fmla="*/ 0 w 1247"/>
                  <a:gd name="T15" fmla="*/ 453 h 680"/>
                  <a:gd name="T16" fmla="*/ 0 w 1247"/>
                  <a:gd name="T17" fmla="*/ 680 h 680"/>
                  <a:gd name="T18" fmla="*/ 113 w 1247"/>
                  <a:gd name="T19" fmla="*/ 680 h 680"/>
                  <a:gd name="T20" fmla="*/ 113 w 1247"/>
                  <a:gd name="T21" fmla="*/ 567 h 680"/>
                  <a:gd name="T22" fmla="*/ 227 w 1247"/>
                  <a:gd name="T23" fmla="*/ 567 h 680"/>
                  <a:gd name="T24" fmla="*/ 227 w 1247"/>
                  <a:gd name="T25" fmla="*/ 453 h 680"/>
                  <a:gd name="T26" fmla="*/ 680 w 1247"/>
                  <a:gd name="T27" fmla="*/ 453 h 680"/>
                  <a:gd name="T28" fmla="*/ 680 w 1247"/>
                  <a:gd name="T29" fmla="*/ 227 h 680"/>
                  <a:gd name="T30" fmla="*/ 1021 w 1247"/>
                  <a:gd name="T31" fmla="*/ 227 h 680"/>
                  <a:gd name="T32" fmla="*/ 1021 w 1247"/>
                  <a:gd name="T33" fmla="*/ 340 h 680"/>
                  <a:gd name="T34" fmla="*/ 1247 w 1247"/>
                  <a:gd name="T35" fmla="*/ 340 h 680"/>
                  <a:gd name="T36" fmla="*/ 1247 w 1247"/>
                  <a:gd name="T37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7" h="680">
                    <a:moveTo>
                      <a:pt x="1247" y="113"/>
                    </a:moveTo>
                    <a:lnTo>
                      <a:pt x="1134" y="113"/>
                    </a:lnTo>
                    <a:lnTo>
                      <a:pt x="1134" y="0"/>
                    </a:lnTo>
                    <a:lnTo>
                      <a:pt x="227" y="0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680" y="453"/>
                    </a:lnTo>
                    <a:lnTo>
                      <a:pt x="680" y="227"/>
                    </a:lnTo>
                    <a:lnTo>
                      <a:pt x="1021" y="227"/>
                    </a:lnTo>
                    <a:lnTo>
                      <a:pt x="1021" y="340"/>
                    </a:lnTo>
                    <a:lnTo>
                      <a:pt x="1247" y="340"/>
                    </a:lnTo>
                    <a:lnTo>
                      <a:pt x="124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3364" y="3465"/>
                <a:ext cx="681" cy="1021"/>
              </a:xfrm>
              <a:custGeom>
                <a:avLst/>
                <a:gdLst>
                  <a:gd name="T0" fmla="*/ 0 w 681"/>
                  <a:gd name="T1" fmla="*/ 0 h 1021"/>
                  <a:gd name="T2" fmla="*/ 0 w 681"/>
                  <a:gd name="T3" fmla="*/ 227 h 1021"/>
                  <a:gd name="T4" fmla="*/ 114 w 681"/>
                  <a:gd name="T5" fmla="*/ 227 h 1021"/>
                  <a:gd name="T6" fmla="*/ 114 w 681"/>
                  <a:gd name="T7" fmla="*/ 567 h 1021"/>
                  <a:gd name="T8" fmla="*/ 227 w 681"/>
                  <a:gd name="T9" fmla="*/ 567 h 1021"/>
                  <a:gd name="T10" fmla="*/ 227 w 681"/>
                  <a:gd name="T11" fmla="*/ 907 h 1021"/>
                  <a:gd name="T12" fmla="*/ 340 w 681"/>
                  <a:gd name="T13" fmla="*/ 907 h 1021"/>
                  <a:gd name="T14" fmla="*/ 340 w 681"/>
                  <a:gd name="T15" fmla="*/ 1021 h 1021"/>
                  <a:gd name="T16" fmla="*/ 681 w 681"/>
                  <a:gd name="T17" fmla="*/ 1021 h 1021"/>
                  <a:gd name="T18" fmla="*/ 681 w 681"/>
                  <a:gd name="T19" fmla="*/ 907 h 1021"/>
                  <a:gd name="T20" fmla="*/ 567 w 681"/>
                  <a:gd name="T21" fmla="*/ 907 h 1021"/>
                  <a:gd name="T22" fmla="*/ 567 w 681"/>
                  <a:gd name="T23" fmla="*/ 680 h 1021"/>
                  <a:gd name="T24" fmla="*/ 454 w 681"/>
                  <a:gd name="T25" fmla="*/ 680 h 1021"/>
                  <a:gd name="T26" fmla="*/ 454 w 681"/>
                  <a:gd name="T27" fmla="*/ 340 h 1021"/>
                  <a:gd name="T28" fmla="*/ 340 w 681"/>
                  <a:gd name="T29" fmla="*/ 340 h 1021"/>
                  <a:gd name="T30" fmla="*/ 340 w 681"/>
                  <a:gd name="T31" fmla="*/ 113 h 1021"/>
                  <a:gd name="T32" fmla="*/ 227 w 681"/>
                  <a:gd name="T33" fmla="*/ 113 h 1021"/>
                  <a:gd name="T34" fmla="*/ 227 w 681"/>
                  <a:gd name="T35" fmla="*/ 0 h 1021"/>
                  <a:gd name="T36" fmla="*/ 0 w 681"/>
                  <a:gd name="T3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1" h="1021">
                    <a:moveTo>
                      <a:pt x="0" y="0"/>
                    </a:move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1021"/>
                    </a:lnTo>
                    <a:lnTo>
                      <a:pt x="681" y="1021"/>
                    </a:lnTo>
                    <a:lnTo>
                      <a:pt x="681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4158" y="3805"/>
                <a:ext cx="1021" cy="681"/>
              </a:xfrm>
              <a:custGeom>
                <a:avLst/>
                <a:gdLst>
                  <a:gd name="T0" fmla="*/ 0 w 1021"/>
                  <a:gd name="T1" fmla="*/ 0 h 681"/>
                  <a:gd name="T2" fmla="*/ 0 w 1021"/>
                  <a:gd name="T3" fmla="*/ 454 h 681"/>
                  <a:gd name="T4" fmla="*/ 567 w 1021"/>
                  <a:gd name="T5" fmla="*/ 454 h 681"/>
                  <a:gd name="T6" fmla="*/ 567 w 1021"/>
                  <a:gd name="T7" fmla="*/ 567 h 681"/>
                  <a:gd name="T8" fmla="*/ 680 w 1021"/>
                  <a:gd name="T9" fmla="*/ 567 h 681"/>
                  <a:gd name="T10" fmla="*/ 680 w 1021"/>
                  <a:gd name="T11" fmla="*/ 681 h 681"/>
                  <a:gd name="T12" fmla="*/ 907 w 1021"/>
                  <a:gd name="T13" fmla="*/ 681 h 681"/>
                  <a:gd name="T14" fmla="*/ 907 w 1021"/>
                  <a:gd name="T15" fmla="*/ 567 h 681"/>
                  <a:gd name="T16" fmla="*/ 1021 w 1021"/>
                  <a:gd name="T17" fmla="*/ 567 h 681"/>
                  <a:gd name="T18" fmla="*/ 1021 w 1021"/>
                  <a:gd name="T19" fmla="*/ 114 h 681"/>
                  <a:gd name="T20" fmla="*/ 794 w 1021"/>
                  <a:gd name="T21" fmla="*/ 114 h 681"/>
                  <a:gd name="T22" fmla="*/ 794 w 1021"/>
                  <a:gd name="T23" fmla="*/ 0 h 681"/>
                  <a:gd name="T24" fmla="*/ 0 w 1021"/>
                  <a:gd name="T2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1" h="681">
                    <a:moveTo>
                      <a:pt x="0" y="0"/>
                    </a:moveTo>
                    <a:lnTo>
                      <a:pt x="0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2230" y="3465"/>
                <a:ext cx="1361" cy="1474"/>
              </a:xfrm>
              <a:custGeom>
                <a:avLst/>
                <a:gdLst>
                  <a:gd name="T0" fmla="*/ 0 w 1361"/>
                  <a:gd name="T1" fmla="*/ 1134 h 1474"/>
                  <a:gd name="T2" fmla="*/ 0 w 1361"/>
                  <a:gd name="T3" fmla="*/ 1474 h 1474"/>
                  <a:gd name="T4" fmla="*/ 227 w 1361"/>
                  <a:gd name="T5" fmla="*/ 1474 h 1474"/>
                  <a:gd name="T6" fmla="*/ 227 w 1361"/>
                  <a:gd name="T7" fmla="*/ 1247 h 1474"/>
                  <a:gd name="T8" fmla="*/ 340 w 1361"/>
                  <a:gd name="T9" fmla="*/ 1247 h 1474"/>
                  <a:gd name="T10" fmla="*/ 340 w 1361"/>
                  <a:gd name="T11" fmla="*/ 1134 h 1474"/>
                  <a:gd name="T12" fmla="*/ 454 w 1361"/>
                  <a:gd name="T13" fmla="*/ 1134 h 1474"/>
                  <a:gd name="T14" fmla="*/ 454 w 1361"/>
                  <a:gd name="T15" fmla="*/ 794 h 1474"/>
                  <a:gd name="T16" fmla="*/ 1361 w 1361"/>
                  <a:gd name="T17" fmla="*/ 794 h 1474"/>
                  <a:gd name="T18" fmla="*/ 1361 w 1361"/>
                  <a:gd name="T19" fmla="*/ 567 h 1474"/>
                  <a:gd name="T20" fmla="*/ 1248 w 1361"/>
                  <a:gd name="T21" fmla="*/ 567 h 1474"/>
                  <a:gd name="T22" fmla="*/ 1248 w 1361"/>
                  <a:gd name="T23" fmla="*/ 227 h 1474"/>
                  <a:gd name="T24" fmla="*/ 1134 w 1361"/>
                  <a:gd name="T25" fmla="*/ 227 h 1474"/>
                  <a:gd name="T26" fmla="*/ 1134 w 1361"/>
                  <a:gd name="T27" fmla="*/ 113 h 1474"/>
                  <a:gd name="T28" fmla="*/ 1021 w 1361"/>
                  <a:gd name="T29" fmla="*/ 113 h 1474"/>
                  <a:gd name="T30" fmla="*/ 1021 w 1361"/>
                  <a:gd name="T31" fmla="*/ 227 h 1474"/>
                  <a:gd name="T32" fmla="*/ 907 w 1361"/>
                  <a:gd name="T33" fmla="*/ 227 h 1474"/>
                  <a:gd name="T34" fmla="*/ 907 w 1361"/>
                  <a:gd name="T35" fmla="*/ 113 h 1474"/>
                  <a:gd name="T36" fmla="*/ 794 w 1361"/>
                  <a:gd name="T37" fmla="*/ 113 h 1474"/>
                  <a:gd name="T38" fmla="*/ 794 w 1361"/>
                  <a:gd name="T39" fmla="*/ 227 h 1474"/>
                  <a:gd name="T40" fmla="*/ 567 w 1361"/>
                  <a:gd name="T41" fmla="*/ 227 h 1474"/>
                  <a:gd name="T42" fmla="*/ 567 w 1361"/>
                  <a:gd name="T43" fmla="*/ 0 h 1474"/>
                  <a:gd name="T44" fmla="*/ 340 w 1361"/>
                  <a:gd name="T45" fmla="*/ 0 h 1474"/>
                  <a:gd name="T46" fmla="*/ 340 w 1361"/>
                  <a:gd name="T47" fmla="*/ 113 h 1474"/>
                  <a:gd name="T48" fmla="*/ 227 w 1361"/>
                  <a:gd name="T49" fmla="*/ 113 h 1474"/>
                  <a:gd name="T50" fmla="*/ 227 w 1361"/>
                  <a:gd name="T51" fmla="*/ 680 h 1474"/>
                  <a:gd name="T52" fmla="*/ 114 w 1361"/>
                  <a:gd name="T53" fmla="*/ 680 h 1474"/>
                  <a:gd name="T54" fmla="*/ 114 w 1361"/>
                  <a:gd name="T55" fmla="*/ 1134 h 1474"/>
                  <a:gd name="T56" fmla="*/ 0 w 1361"/>
                  <a:gd name="T57" fmla="*/ 113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1" h="1474">
                    <a:moveTo>
                      <a:pt x="0" y="1134"/>
                    </a:moveTo>
                    <a:lnTo>
                      <a:pt x="0" y="1474"/>
                    </a:lnTo>
                    <a:lnTo>
                      <a:pt x="227" y="1474"/>
                    </a:lnTo>
                    <a:lnTo>
                      <a:pt x="227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794"/>
                    </a:lnTo>
                    <a:lnTo>
                      <a:pt x="1361" y="794"/>
                    </a:lnTo>
                    <a:lnTo>
                      <a:pt x="1361" y="567"/>
                    </a:lnTo>
                    <a:lnTo>
                      <a:pt x="1248" y="567"/>
                    </a:lnTo>
                    <a:lnTo>
                      <a:pt x="1248" y="227"/>
                    </a:lnTo>
                    <a:lnTo>
                      <a:pt x="1134" y="227"/>
                    </a:lnTo>
                    <a:lnTo>
                      <a:pt x="1134" y="113"/>
                    </a:lnTo>
                    <a:lnTo>
                      <a:pt x="1021" y="113"/>
                    </a:lnTo>
                    <a:lnTo>
                      <a:pt x="1021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680"/>
                    </a:lnTo>
                    <a:lnTo>
                      <a:pt x="114" y="680"/>
                    </a:lnTo>
                    <a:lnTo>
                      <a:pt x="114" y="1134"/>
                    </a:lnTo>
                    <a:lnTo>
                      <a:pt x="0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3591" y="3238"/>
                <a:ext cx="1134" cy="681"/>
              </a:xfrm>
              <a:custGeom>
                <a:avLst/>
                <a:gdLst>
                  <a:gd name="T0" fmla="*/ 1021 w 1134"/>
                  <a:gd name="T1" fmla="*/ 114 h 681"/>
                  <a:gd name="T2" fmla="*/ 1021 w 1134"/>
                  <a:gd name="T3" fmla="*/ 454 h 681"/>
                  <a:gd name="T4" fmla="*/ 1134 w 1134"/>
                  <a:gd name="T5" fmla="*/ 454 h 681"/>
                  <a:gd name="T6" fmla="*/ 1134 w 1134"/>
                  <a:gd name="T7" fmla="*/ 567 h 681"/>
                  <a:gd name="T8" fmla="*/ 567 w 1134"/>
                  <a:gd name="T9" fmla="*/ 567 h 681"/>
                  <a:gd name="T10" fmla="*/ 567 w 1134"/>
                  <a:gd name="T11" fmla="*/ 681 h 681"/>
                  <a:gd name="T12" fmla="*/ 454 w 1134"/>
                  <a:gd name="T13" fmla="*/ 681 h 681"/>
                  <a:gd name="T14" fmla="*/ 454 w 1134"/>
                  <a:gd name="T15" fmla="*/ 567 h 681"/>
                  <a:gd name="T16" fmla="*/ 113 w 1134"/>
                  <a:gd name="T17" fmla="*/ 567 h 681"/>
                  <a:gd name="T18" fmla="*/ 113 w 1134"/>
                  <a:gd name="T19" fmla="*/ 340 h 681"/>
                  <a:gd name="T20" fmla="*/ 0 w 1134"/>
                  <a:gd name="T21" fmla="*/ 340 h 681"/>
                  <a:gd name="T22" fmla="*/ 0 w 1134"/>
                  <a:gd name="T23" fmla="*/ 227 h 681"/>
                  <a:gd name="T24" fmla="*/ 113 w 1134"/>
                  <a:gd name="T25" fmla="*/ 227 h 681"/>
                  <a:gd name="T26" fmla="*/ 113 w 1134"/>
                  <a:gd name="T27" fmla="*/ 0 h 681"/>
                  <a:gd name="T28" fmla="*/ 454 w 1134"/>
                  <a:gd name="T29" fmla="*/ 0 h 681"/>
                  <a:gd name="T30" fmla="*/ 454 w 1134"/>
                  <a:gd name="T31" fmla="*/ 114 h 681"/>
                  <a:gd name="T32" fmla="*/ 794 w 1134"/>
                  <a:gd name="T33" fmla="*/ 114 h 681"/>
                  <a:gd name="T34" fmla="*/ 794 w 1134"/>
                  <a:gd name="T35" fmla="*/ 0 h 681"/>
                  <a:gd name="T36" fmla="*/ 907 w 1134"/>
                  <a:gd name="T37" fmla="*/ 0 h 681"/>
                  <a:gd name="T38" fmla="*/ 907 w 1134"/>
                  <a:gd name="T39" fmla="*/ 114 h 681"/>
                  <a:gd name="T40" fmla="*/ 1021 w 1134"/>
                  <a:gd name="T41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34" h="681">
                    <a:moveTo>
                      <a:pt x="1021" y="114"/>
                    </a:moveTo>
                    <a:lnTo>
                      <a:pt x="1021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567" y="567"/>
                    </a:lnTo>
                    <a:lnTo>
                      <a:pt x="567" y="681"/>
                    </a:lnTo>
                    <a:lnTo>
                      <a:pt x="454" y="681"/>
                    </a:lnTo>
                    <a:lnTo>
                      <a:pt x="454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102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3931" y="2898"/>
                <a:ext cx="454" cy="454"/>
              </a:xfrm>
              <a:custGeom>
                <a:avLst/>
                <a:gdLst>
                  <a:gd name="T0" fmla="*/ 0 w 454"/>
                  <a:gd name="T1" fmla="*/ 227 h 454"/>
                  <a:gd name="T2" fmla="*/ 0 w 454"/>
                  <a:gd name="T3" fmla="*/ 340 h 454"/>
                  <a:gd name="T4" fmla="*/ 114 w 454"/>
                  <a:gd name="T5" fmla="*/ 340 h 454"/>
                  <a:gd name="T6" fmla="*/ 114 w 454"/>
                  <a:gd name="T7" fmla="*/ 454 h 454"/>
                  <a:gd name="T8" fmla="*/ 454 w 454"/>
                  <a:gd name="T9" fmla="*/ 454 h 454"/>
                  <a:gd name="T10" fmla="*/ 454 w 454"/>
                  <a:gd name="T11" fmla="*/ 113 h 454"/>
                  <a:gd name="T12" fmla="*/ 340 w 454"/>
                  <a:gd name="T13" fmla="*/ 113 h 454"/>
                  <a:gd name="T14" fmla="*/ 340 w 454"/>
                  <a:gd name="T15" fmla="*/ 0 h 454"/>
                  <a:gd name="T16" fmla="*/ 114 w 454"/>
                  <a:gd name="T17" fmla="*/ 0 h 454"/>
                  <a:gd name="T18" fmla="*/ 114 w 454"/>
                  <a:gd name="T19" fmla="*/ 227 h 454"/>
                  <a:gd name="T20" fmla="*/ 0 w 454"/>
                  <a:gd name="T21" fmla="*/ 22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454">
                    <a:moveTo>
                      <a:pt x="0" y="227"/>
                    </a:move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454" y="454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3704" y="2331"/>
                <a:ext cx="908" cy="907"/>
              </a:xfrm>
              <a:custGeom>
                <a:avLst/>
                <a:gdLst>
                  <a:gd name="T0" fmla="*/ 908 w 908"/>
                  <a:gd name="T1" fmla="*/ 0 h 907"/>
                  <a:gd name="T2" fmla="*/ 454 w 908"/>
                  <a:gd name="T3" fmla="*/ 0 h 907"/>
                  <a:gd name="T4" fmla="*/ 454 w 908"/>
                  <a:gd name="T5" fmla="*/ 113 h 907"/>
                  <a:gd name="T6" fmla="*/ 341 w 908"/>
                  <a:gd name="T7" fmla="*/ 113 h 907"/>
                  <a:gd name="T8" fmla="*/ 341 w 908"/>
                  <a:gd name="T9" fmla="*/ 227 h 907"/>
                  <a:gd name="T10" fmla="*/ 114 w 908"/>
                  <a:gd name="T11" fmla="*/ 227 h 907"/>
                  <a:gd name="T12" fmla="*/ 114 w 908"/>
                  <a:gd name="T13" fmla="*/ 567 h 907"/>
                  <a:gd name="T14" fmla="*/ 0 w 908"/>
                  <a:gd name="T15" fmla="*/ 567 h 907"/>
                  <a:gd name="T16" fmla="*/ 0 w 908"/>
                  <a:gd name="T17" fmla="*/ 680 h 907"/>
                  <a:gd name="T18" fmla="*/ 114 w 908"/>
                  <a:gd name="T19" fmla="*/ 680 h 907"/>
                  <a:gd name="T20" fmla="*/ 114 w 908"/>
                  <a:gd name="T21" fmla="*/ 794 h 907"/>
                  <a:gd name="T22" fmla="*/ 0 w 908"/>
                  <a:gd name="T23" fmla="*/ 794 h 907"/>
                  <a:gd name="T24" fmla="*/ 0 w 908"/>
                  <a:gd name="T25" fmla="*/ 907 h 907"/>
                  <a:gd name="T26" fmla="*/ 227 w 908"/>
                  <a:gd name="T27" fmla="*/ 907 h 907"/>
                  <a:gd name="T28" fmla="*/ 227 w 908"/>
                  <a:gd name="T29" fmla="*/ 794 h 907"/>
                  <a:gd name="T30" fmla="*/ 341 w 908"/>
                  <a:gd name="T31" fmla="*/ 794 h 907"/>
                  <a:gd name="T32" fmla="*/ 341 w 908"/>
                  <a:gd name="T33" fmla="*/ 340 h 907"/>
                  <a:gd name="T34" fmla="*/ 681 w 908"/>
                  <a:gd name="T35" fmla="*/ 340 h 907"/>
                  <a:gd name="T36" fmla="*/ 681 w 908"/>
                  <a:gd name="T37" fmla="*/ 227 h 907"/>
                  <a:gd name="T38" fmla="*/ 908 w 908"/>
                  <a:gd name="T39" fmla="*/ 227 h 907"/>
                  <a:gd name="T40" fmla="*/ 908 w 908"/>
                  <a:gd name="T4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8" h="907">
                    <a:moveTo>
                      <a:pt x="908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341" y="113"/>
                    </a:lnTo>
                    <a:lnTo>
                      <a:pt x="341" y="227"/>
                    </a:lnTo>
                    <a:lnTo>
                      <a:pt x="114" y="227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794"/>
                    </a:lnTo>
                    <a:lnTo>
                      <a:pt x="341" y="794"/>
                    </a:lnTo>
                    <a:lnTo>
                      <a:pt x="341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908" y="227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2797" y="2444"/>
                <a:ext cx="1021" cy="1248"/>
              </a:xfrm>
              <a:custGeom>
                <a:avLst/>
                <a:gdLst>
                  <a:gd name="T0" fmla="*/ 1021 w 1021"/>
                  <a:gd name="T1" fmla="*/ 0 h 1248"/>
                  <a:gd name="T2" fmla="*/ 794 w 1021"/>
                  <a:gd name="T3" fmla="*/ 0 h 1248"/>
                  <a:gd name="T4" fmla="*/ 794 w 1021"/>
                  <a:gd name="T5" fmla="*/ 114 h 1248"/>
                  <a:gd name="T6" fmla="*/ 681 w 1021"/>
                  <a:gd name="T7" fmla="*/ 114 h 1248"/>
                  <a:gd name="T8" fmla="*/ 681 w 1021"/>
                  <a:gd name="T9" fmla="*/ 567 h 1248"/>
                  <a:gd name="T10" fmla="*/ 340 w 1021"/>
                  <a:gd name="T11" fmla="*/ 567 h 1248"/>
                  <a:gd name="T12" fmla="*/ 340 w 1021"/>
                  <a:gd name="T13" fmla="*/ 908 h 1248"/>
                  <a:gd name="T14" fmla="*/ 227 w 1021"/>
                  <a:gd name="T15" fmla="*/ 908 h 1248"/>
                  <a:gd name="T16" fmla="*/ 227 w 1021"/>
                  <a:gd name="T17" fmla="*/ 1021 h 1248"/>
                  <a:gd name="T18" fmla="*/ 114 w 1021"/>
                  <a:gd name="T19" fmla="*/ 1021 h 1248"/>
                  <a:gd name="T20" fmla="*/ 0 w 1021"/>
                  <a:gd name="T21" fmla="*/ 1021 h 1248"/>
                  <a:gd name="T22" fmla="*/ 0 w 1021"/>
                  <a:gd name="T23" fmla="*/ 1248 h 1248"/>
                  <a:gd name="T24" fmla="*/ 227 w 1021"/>
                  <a:gd name="T25" fmla="*/ 1248 h 1248"/>
                  <a:gd name="T26" fmla="*/ 227 w 1021"/>
                  <a:gd name="T27" fmla="*/ 1134 h 1248"/>
                  <a:gd name="T28" fmla="*/ 340 w 1021"/>
                  <a:gd name="T29" fmla="*/ 1134 h 1248"/>
                  <a:gd name="T30" fmla="*/ 340 w 1021"/>
                  <a:gd name="T31" fmla="*/ 1248 h 1248"/>
                  <a:gd name="T32" fmla="*/ 454 w 1021"/>
                  <a:gd name="T33" fmla="*/ 1248 h 1248"/>
                  <a:gd name="T34" fmla="*/ 454 w 1021"/>
                  <a:gd name="T35" fmla="*/ 1134 h 1248"/>
                  <a:gd name="T36" fmla="*/ 567 w 1021"/>
                  <a:gd name="T37" fmla="*/ 1134 h 1248"/>
                  <a:gd name="T38" fmla="*/ 567 w 1021"/>
                  <a:gd name="T39" fmla="*/ 1021 h 1248"/>
                  <a:gd name="T40" fmla="*/ 907 w 1021"/>
                  <a:gd name="T41" fmla="*/ 1021 h 1248"/>
                  <a:gd name="T42" fmla="*/ 907 w 1021"/>
                  <a:gd name="T43" fmla="*/ 681 h 1248"/>
                  <a:gd name="T44" fmla="*/ 1021 w 1021"/>
                  <a:gd name="T45" fmla="*/ 681 h 1248"/>
                  <a:gd name="T46" fmla="*/ 1021 w 1021"/>
                  <a:gd name="T47" fmla="*/ 567 h 1248"/>
                  <a:gd name="T48" fmla="*/ 907 w 1021"/>
                  <a:gd name="T49" fmla="*/ 567 h 1248"/>
                  <a:gd name="T50" fmla="*/ 907 w 1021"/>
                  <a:gd name="T51" fmla="*/ 454 h 1248"/>
                  <a:gd name="T52" fmla="*/ 1021 w 1021"/>
                  <a:gd name="T53" fmla="*/ 454 h 1248"/>
                  <a:gd name="T54" fmla="*/ 1021 w 1021"/>
                  <a:gd name="T55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21" h="1248">
                    <a:moveTo>
                      <a:pt x="1021" y="0"/>
                    </a:moveTo>
                    <a:lnTo>
                      <a:pt x="794" y="0"/>
                    </a:lnTo>
                    <a:lnTo>
                      <a:pt x="794" y="114"/>
                    </a:lnTo>
                    <a:lnTo>
                      <a:pt x="681" y="114"/>
                    </a:lnTo>
                    <a:lnTo>
                      <a:pt x="681" y="567"/>
                    </a:lnTo>
                    <a:lnTo>
                      <a:pt x="340" y="567"/>
                    </a:lnTo>
                    <a:lnTo>
                      <a:pt x="340" y="908"/>
                    </a:lnTo>
                    <a:lnTo>
                      <a:pt x="227" y="908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1248"/>
                    </a:lnTo>
                    <a:lnTo>
                      <a:pt x="227" y="1248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248"/>
                    </a:lnTo>
                    <a:lnTo>
                      <a:pt x="454" y="1248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907" y="1021"/>
                    </a:lnTo>
                    <a:lnTo>
                      <a:pt x="907" y="681"/>
                    </a:lnTo>
                    <a:lnTo>
                      <a:pt x="1021" y="681"/>
                    </a:lnTo>
                    <a:lnTo>
                      <a:pt x="1021" y="567"/>
                    </a:lnTo>
                    <a:lnTo>
                      <a:pt x="907" y="567"/>
                    </a:lnTo>
                    <a:lnTo>
                      <a:pt x="907" y="454"/>
                    </a:lnTo>
                    <a:lnTo>
                      <a:pt x="1021" y="454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4045" y="2444"/>
                <a:ext cx="1247" cy="1588"/>
              </a:xfrm>
              <a:custGeom>
                <a:avLst/>
                <a:gdLst>
                  <a:gd name="T0" fmla="*/ 680 w 1247"/>
                  <a:gd name="T1" fmla="*/ 0 h 1588"/>
                  <a:gd name="T2" fmla="*/ 567 w 1247"/>
                  <a:gd name="T3" fmla="*/ 0 h 1588"/>
                  <a:gd name="T4" fmla="*/ 567 w 1247"/>
                  <a:gd name="T5" fmla="*/ 114 h 1588"/>
                  <a:gd name="T6" fmla="*/ 340 w 1247"/>
                  <a:gd name="T7" fmla="*/ 114 h 1588"/>
                  <a:gd name="T8" fmla="*/ 340 w 1247"/>
                  <a:gd name="T9" fmla="*/ 227 h 1588"/>
                  <a:gd name="T10" fmla="*/ 0 w 1247"/>
                  <a:gd name="T11" fmla="*/ 227 h 1588"/>
                  <a:gd name="T12" fmla="*/ 0 w 1247"/>
                  <a:gd name="T13" fmla="*/ 454 h 1588"/>
                  <a:gd name="T14" fmla="*/ 226 w 1247"/>
                  <a:gd name="T15" fmla="*/ 454 h 1588"/>
                  <a:gd name="T16" fmla="*/ 226 w 1247"/>
                  <a:gd name="T17" fmla="*/ 567 h 1588"/>
                  <a:gd name="T18" fmla="*/ 340 w 1247"/>
                  <a:gd name="T19" fmla="*/ 567 h 1588"/>
                  <a:gd name="T20" fmla="*/ 340 w 1247"/>
                  <a:gd name="T21" fmla="*/ 794 h 1588"/>
                  <a:gd name="T22" fmla="*/ 453 w 1247"/>
                  <a:gd name="T23" fmla="*/ 794 h 1588"/>
                  <a:gd name="T24" fmla="*/ 453 w 1247"/>
                  <a:gd name="T25" fmla="*/ 908 h 1588"/>
                  <a:gd name="T26" fmla="*/ 567 w 1247"/>
                  <a:gd name="T27" fmla="*/ 908 h 1588"/>
                  <a:gd name="T28" fmla="*/ 567 w 1247"/>
                  <a:gd name="T29" fmla="*/ 1248 h 1588"/>
                  <a:gd name="T30" fmla="*/ 680 w 1247"/>
                  <a:gd name="T31" fmla="*/ 1248 h 1588"/>
                  <a:gd name="T32" fmla="*/ 680 w 1247"/>
                  <a:gd name="T33" fmla="*/ 1361 h 1588"/>
                  <a:gd name="T34" fmla="*/ 907 w 1247"/>
                  <a:gd name="T35" fmla="*/ 1361 h 1588"/>
                  <a:gd name="T36" fmla="*/ 907 w 1247"/>
                  <a:gd name="T37" fmla="*/ 1475 h 1588"/>
                  <a:gd name="T38" fmla="*/ 1134 w 1247"/>
                  <a:gd name="T39" fmla="*/ 1475 h 1588"/>
                  <a:gd name="T40" fmla="*/ 1134 w 1247"/>
                  <a:gd name="T41" fmla="*/ 1588 h 1588"/>
                  <a:gd name="T42" fmla="*/ 1247 w 1247"/>
                  <a:gd name="T43" fmla="*/ 1588 h 1588"/>
                  <a:gd name="T44" fmla="*/ 1247 w 1247"/>
                  <a:gd name="T45" fmla="*/ 1248 h 1588"/>
                  <a:gd name="T46" fmla="*/ 1134 w 1247"/>
                  <a:gd name="T47" fmla="*/ 1248 h 1588"/>
                  <a:gd name="T48" fmla="*/ 1134 w 1247"/>
                  <a:gd name="T49" fmla="*/ 681 h 1588"/>
                  <a:gd name="T50" fmla="*/ 1020 w 1247"/>
                  <a:gd name="T51" fmla="*/ 681 h 1588"/>
                  <a:gd name="T52" fmla="*/ 1020 w 1247"/>
                  <a:gd name="T53" fmla="*/ 227 h 1588"/>
                  <a:gd name="T54" fmla="*/ 907 w 1247"/>
                  <a:gd name="T55" fmla="*/ 227 h 1588"/>
                  <a:gd name="T56" fmla="*/ 907 w 1247"/>
                  <a:gd name="T57" fmla="*/ 114 h 1588"/>
                  <a:gd name="T58" fmla="*/ 680 w 1247"/>
                  <a:gd name="T59" fmla="*/ 114 h 1588"/>
                  <a:gd name="T60" fmla="*/ 680 w 1247"/>
                  <a:gd name="T61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47" h="1588">
                    <a:moveTo>
                      <a:pt x="680" y="0"/>
                    </a:moveTo>
                    <a:lnTo>
                      <a:pt x="567" y="0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6" y="454"/>
                    </a:lnTo>
                    <a:lnTo>
                      <a:pt x="226" y="567"/>
                    </a:lnTo>
                    <a:lnTo>
                      <a:pt x="340" y="567"/>
                    </a:lnTo>
                    <a:lnTo>
                      <a:pt x="340" y="794"/>
                    </a:lnTo>
                    <a:lnTo>
                      <a:pt x="453" y="794"/>
                    </a:lnTo>
                    <a:lnTo>
                      <a:pt x="453" y="908"/>
                    </a:lnTo>
                    <a:lnTo>
                      <a:pt x="567" y="908"/>
                    </a:lnTo>
                    <a:lnTo>
                      <a:pt x="567" y="1248"/>
                    </a:lnTo>
                    <a:lnTo>
                      <a:pt x="680" y="1248"/>
                    </a:lnTo>
                    <a:lnTo>
                      <a:pt x="680" y="1361"/>
                    </a:lnTo>
                    <a:lnTo>
                      <a:pt x="907" y="1361"/>
                    </a:lnTo>
                    <a:lnTo>
                      <a:pt x="907" y="1475"/>
                    </a:lnTo>
                    <a:lnTo>
                      <a:pt x="1134" y="1475"/>
                    </a:lnTo>
                    <a:lnTo>
                      <a:pt x="1134" y="1588"/>
                    </a:lnTo>
                    <a:lnTo>
                      <a:pt x="1247" y="1588"/>
                    </a:lnTo>
                    <a:lnTo>
                      <a:pt x="1247" y="1248"/>
                    </a:lnTo>
                    <a:lnTo>
                      <a:pt x="1134" y="1248"/>
                    </a:lnTo>
                    <a:lnTo>
                      <a:pt x="1134" y="681"/>
                    </a:lnTo>
                    <a:lnTo>
                      <a:pt x="1020" y="681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680" y="114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2117" y="1537"/>
                <a:ext cx="1020" cy="1928"/>
              </a:xfrm>
              <a:custGeom>
                <a:avLst/>
                <a:gdLst>
                  <a:gd name="T0" fmla="*/ 1020 w 1020"/>
                  <a:gd name="T1" fmla="*/ 1474 h 1928"/>
                  <a:gd name="T2" fmla="*/ 1020 w 1020"/>
                  <a:gd name="T3" fmla="*/ 1815 h 1928"/>
                  <a:gd name="T4" fmla="*/ 907 w 1020"/>
                  <a:gd name="T5" fmla="*/ 1815 h 1928"/>
                  <a:gd name="T6" fmla="*/ 907 w 1020"/>
                  <a:gd name="T7" fmla="*/ 1928 h 1928"/>
                  <a:gd name="T8" fmla="*/ 680 w 1020"/>
                  <a:gd name="T9" fmla="*/ 1928 h 1928"/>
                  <a:gd name="T10" fmla="*/ 680 w 1020"/>
                  <a:gd name="T11" fmla="*/ 1588 h 1928"/>
                  <a:gd name="T12" fmla="*/ 565 w 1020"/>
                  <a:gd name="T13" fmla="*/ 1583 h 1928"/>
                  <a:gd name="T14" fmla="*/ 567 w 1020"/>
                  <a:gd name="T15" fmla="*/ 794 h 1928"/>
                  <a:gd name="T16" fmla="*/ 340 w 1020"/>
                  <a:gd name="T17" fmla="*/ 794 h 1928"/>
                  <a:gd name="T18" fmla="*/ 340 w 1020"/>
                  <a:gd name="T19" fmla="*/ 567 h 1928"/>
                  <a:gd name="T20" fmla="*/ 227 w 1020"/>
                  <a:gd name="T21" fmla="*/ 567 h 1928"/>
                  <a:gd name="T22" fmla="*/ 227 w 1020"/>
                  <a:gd name="T23" fmla="*/ 454 h 1928"/>
                  <a:gd name="T24" fmla="*/ 113 w 1020"/>
                  <a:gd name="T25" fmla="*/ 454 h 1928"/>
                  <a:gd name="T26" fmla="*/ 113 w 1020"/>
                  <a:gd name="T27" fmla="*/ 340 h 1928"/>
                  <a:gd name="T28" fmla="*/ 0 w 1020"/>
                  <a:gd name="T29" fmla="*/ 340 h 1928"/>
                  <a:gd name="T30" fmla="*/ 0 w 1020"/>
                  <a:gd name="T31" fmla="*/ 114 h 1928"/>
                  <a:gd name="T32" fmla="*/ 113 w 1020"/>
                  <a:gd name="T33" fmla="*/ 114 h 1928"/>
                  <a:gd name="T34" fmla="*/ 113 w 1020"/>
                  <a:gd name="T35" fmla="*/ 0 h 1928"/>
                  <a:gd name="T36" fmla="*/ 227 w 1020"/>
                  <a:gd name="T37" fmla="*/ 0 h 1928"/>
                  <a:gd name="T38" fmla="*/ 227 w 1020"/>
                  <a:gd name="T39" fmla="*/ 114 h 1928"/>
                  <a:gd name="T40" fmla="*/ 340 w 1020"/>
                  <a:gd name="T41" fmla="*/ 114 h 1928"/>
                  <a:gd name="T42" fmla="*/ 340 w 1020"/>
                  <a:gd name="T43" fmla="*/ 340 h 1928"/>
                  <a:gd name="T44" fmla="*/ 453 w 1020"/>
                  <a:gd name="T45" fmla="*/ 340 h 1928"/>
                  <a:gd name="T46" fmla="*/ 453 w 1020"/>
                  <a:gd name="T47" fmla="*/ 454 h 1928"/>
                  <a:gd name="T48" fmla="*/ 567 w 1020"/>
                  <a:gd name="T49" fmla="*/ 454 h 1928"/>
                  <a:gd name="T50" fmla="*/ 567 w 1020"/>
                  <a:gd name="T51" fmla="*/ 567 h 1928"/>
                  <a:gd name="T52" fmla="*/ 680 w 1020"/>
                  <a:gd name="T53" fmla="*/ 567 h 1928"/>
                  <a:gd name="T54" fmla="*/ 680 w 1020"/>
                  <a:gd name="T55" fmla="*/ 681 h 1928"/>
                  <a:gd name="T56" fmla="*/ 794 w 1020"/>
                  <a:gd name="T57" fmla="*/ 681 h 1928"/>
                  <a:gd name="T58" fmla="*/ 794 w 1020"/>
                  <a:gd name="T59" fmla="*/ 1248 h 1928"/>
                  <a:gd name="T60" fmla="*/ 907 w 1020"/>
                  <a:gd name="T61" fmla="*/ 1248 h 1928"/>
                  <a:gd name="T62" fmla="*/ 907 w 1020"/>
                  <a:gd name="T63" fmla="*/ 1474 h 1928"/>
                  <a:gd name="T64" fmla="*/ 1020 w 1020"/>
                  <a:gd name="T65" fmla="*/ 1474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0" h="1928">
                    <a:moveTo>
                      <a:pt x="1020" y="1474"/>
                    </a:moveTo>
                    <a:lnTo>
                      <a:pt x="1020" y="1815"/>
                    </a:lnTo>
                    <a:lnTo>
                      <a:pt x="907" y="1815"/>
                    </a:lnTo>
                    <a:lnTo>
                      <a:pt x="907" y="1928"/>
                    </a:lnTo>
                    <a:lnTo>
                      <a:pt x="680" y="1928"/>
                    </a:lnTo>
                    <a:lnTo>
                      <a:pt x="680" y="1588"/>
                    </a:lnTo>
                    <a:lnTo>
                      <a:pt x="565" y="1583"/>
                    </a:lnTo>
                    <a:lnTo>
                      <a:pt x="567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681"/>
                    </a:lnTo>
                    <a:lnTo>
                      <a:pt x="794" y="681"/>
                    </a:lnTo>
                    <a:lnTo>
                      <a:pt x="794" y="1248"/>
                    </a:lnTo>
                    <a:lnTo>
                      <a:pt x="907" y="1248"/>
                    </a:lnTo>
                    <a:lnTo>
                      <a:pt x="907" y="1474"/>
                    </a:lnTo>
                    <a:lnTo>
                      <a:pt x="1020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2797" y="1877"/>
                <a:ext cx="794" cy="1134"/>
              </a:xfrm>
              <a:custGeom>
                <a:avLst/>
                <a:gdLst>
                  <a:gd name="T0" fmla="*/ 227 w 794"/>
                  <a:gd name="T1" fmla="*/ 0 h 1134"/>
                  <a:gd name="T2" fmla="*/ 227 w 794"/>
                  <a:gd name="T3" fmla="*/ 227 h 1134"/>
                  <a:gd name="T4" fmla="*/ 0 w 794"/>
                  <a:gd name="T5" fmla="*/ 227 h 1134"/>
                  <a:gd name="T6" fmla="*/ 0 w 794"/>
                  <a:gd name="T7" fmla="*/ 341 h 1134"/>
                  <a:gd name="T8" fmla="*/ 114 w 794"/>
                  <a:gd name="T9" fmla="*/ 341 h 1134"/>
                  <a:gd name="T10" fmla="*/ 114 w 794"/>
                  <a:gd name="T11" fmla="*/ 908 h 1134"/>
                  <a:gd name="T12" fmla="*/ 227 w 794"/>
                  <a:gd name="T13" fmla="*/ 908 h 1134"/>
                  <a:gd name="T14" fmla="*/ 227 w 794"/>
                  <a:gd name="T15" fmla="*/ 1134 h 1134"/>
                  <a:gd name="T16" fmla="*/ 681 w 794"/>
                  <a:gd name="T17" fmla="*/ 1134 h 1134"/>
                  <a:gd name="T18" fmla="*/ 681 w 794"/>
                  <a:gd name="T19" fmla="*/ 681 h 1134"/>
                  <a:gd name="T20" fmla="*/ 794 w 794"/>
                  <a:gd name="T21" fmla="*/ 681 h 1134"/>
                  <a:gd name="T22" fmla="*/ 794 w 794"/>
                  <a:gd name="T23" fmla="*/ 114 h 1134"/>
                  <a:gd name="T24" fmla="*/ 454 w 794"/>
                  <a:gd name="T25" fmla="*/ 114 h 1134"/>
                  <a:gd name="T26" fmla="*/ 454 w 794"/>
                  <a:gd name="T27" fmla="*/ 0 h 1134"/>
                  <a:gd name="T28" fmla="*/ 227 w 794"/>
                  <a:gd name="T29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1134">
                    <a:moveTo>
                      <a:pt x="227" y="0"/>
                    </a:move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908"/>
                    </a:lnTo>
                    <a:lnTo>
                      <a:pt x="227" y="908"/>
                    </a:lnTo>
                    <a:lnTo>
                      <a:pt x="227" y="1134"/>
                    </a:lnTo>
                    <a:lnTo>
                      <a:pt x="681" y="1134"/>
                    </a:lnTo>
                    <a:lnTo>
                      <a:pt x="681" y="681"/>
                    </a:lnTo>
                    <a:lnTo>
                      <a:pt x="794" y="681"/>
                    </a:lnTo>
                    <a:lnTo>
                      <a:pt x="794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3024" y="1651"/>
                <a:ext cx="1021" cy="567"/>
              </a:xfrm>
              <a:custGeom>
                <a:avLst/>
                <a:gdLst>
                  <a:gd name="T0" fmla="*/ 1021 w 1021"/>
                  <a:gd name="T1" fmla="*/ 113 h 567"/>
                  <a:gd name="T2" fmla="*/ 680 w 1021"/>
                  <a:gd name="T3" fmla="*/ 113 h 567"/>
                  <a:gd name="T4" fmla="*/ 680 w 1021"/>
                  <a:gd name="T5" fmla="*/ 0 h 567"/>
                  <a:gd name="T6" fmla="*/ 0 w 1021"/>
                  <a:gd name="T7" fmla="*/ 0 h 567"/>
                  <a:gd name="T8" fmla="*/ 0 w 1021"/>
                  <a:gd name="T9" fmla="*/ 113 h 567"/>
                  <a:gd name="T10" fmla="*/ 113 w 1021"/>
                  <a:gd name="T11" fmla="*/ 113 h 567"/>
                  <a:gd name="T12" fmla="*/ 113 w 1021"/>
                  <a:gd name="T13" fmla="*/ 226 h 567"/>
                  <a:gd name="T14" fmla="*/ 227 w 1021"/>
                  <a:gd name="T15" fmla="*/ 226 h 567"/>
                  <a:gd name="T16" fmla="*/ 227 w 1021"/>
                  <a:gd name="T17" fmla="*/ 340 h 567"/>
                  <a:gd name="T18" fmla="*/ 567 w 1021"/>
                  <a:gd name="T19" fmla="*/ 340 h 567"/>
                  <a:gd name="T20" fmla="*/ 567 w 1021"/>
                  <a:gd name="T21" fmla="*/ 567 h 567"/>
                  <a:gd name="T22" fmla="*/ 794 w 1021"/>
                  <a:gd name="T23" fmla="*/ 567 h 567"/>
                  <a:gd name="T24" fmla="*/ 794 w 1021"/>
                  <a:gd name="T25" fmla="*/ 340 h 567"/>
                  <a:gd name="T26" fmla="*/ 907 w 1021"/>
                  <a:gd name="T27" fmla="*/ 340 h 567"/>
                  <a:gd name="T28" fmla="*/ 907 w 1021"/>
                  <a:gd name="T29" fmla="*/ 226 h 567"/>
                  <a:gd name="T30" fmla="*/ 1021 w 1021"/>
                  <a:gd name="T31" fmla="*/ 226 h 567"/>
                  <a:gd name="T32" fmla="*/ 1021 w 1021"/>
                  <a:gd name="T33" fmla="*/ 11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21" h="567">
                    <a:moveTo>
                      <a:pt x="1021" y="113"/>
                    </a:moveTo>
                    <a:lnTo>
                      <a:pt x="680" y="113"/>
                    </a:lnTo>
                    <a:lnTo>
                      <a:pt x="68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567" y="340"/>
                    </a:lnTo>
                    <a:lnTo>
                      <a:pt x="567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226"/>
                    </a:lnTo>
                    <a:lnTo>
                      <a:pt x="1021" y="226"/>
                    </a:lnTo>
                    <a:lnTo>
                      <a:pt x="1021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4385" y="1424"/>
                <a:ext cx="1020" cy="1474"/>
              </a:xfrm>
              <a:custGeom>
                <a:avLst/>
                <a:gdLst>
                  <a:gd name="T0" fmla="*/ 680 w 1020"/>
                  <a:gd name="T1" fmla="*/ 0 h 1474"/>
                  <a:gd name="T2" fmla="*/ 453 w 1020"/>
                  <a:gd name="T3" fmla="*/ 0 h 1474"/>
                  <a:gd name="T4" fmla="*/ 453 w 1020"/>
                  <a:gd name="T5" fmla="*/ 227 h 1474"/>
                  <a:gd name="T6" fmla="*/ 340 w 1020"/>
                  <a:gd name="T7" fmla="*/ 227 h 1474"/>
                  <a:gd name="T8" fmla="*/ 340 w 1020"/>
                  <a:gd name="T9" fmla="*/ 340 h 1474"/>
                  <a:gd name="T10" fmla="*/ 227 w 1020"/>
                  <a:gd name="T11" fmla="*/ 340 h 1474"/>
                  <a:gd name="T12" fmla="*/ 227 w 1020"/>
                  <a:gd name="T13" fmla="*/ 453 h 1474"/>
                  <a:gd name="T14" fmla="*/ 113 w 1020"/>
                  <a:gd name="T15" fmla="*/ 453 h 1474"/>
                  <a:gd name="T16" fmla="*/ 113 w 1020"/>
                  <a:gd name="T17" fmla="*/ 680 h 1474"/>
                  <a:gd name="T18" fmla="*/ 113 w 1020"/>
                  <a:gd name="T19" fmla="*/ 794 h 1474"/>
                  <a:gd name="T20" fmla="*/ 0 w 1020"/>
                  <a:gd name="T21" fmla="*/ 794 h 1474"/>
                  <a:gd name="T22" fmla="*/ 0 w 1020"/>
                  <a:gd name="T23" fmla="*/ 907 h 1474"/>
                  <a:gd name="T24" fmla="*/ 227 w 1020"/>
                  <a:gd name="T25" fmla="*/ 907 h 1474"/>
                  <a:gd name="T26" fmla="*/ 227 w 1020"/>
                  <a:gd name="T27" fmla="*/ 1020 h 1474"/>
                  <a:gd name="T28" fmla="*/ 340 w 1020"/>
                  <a:gd name="T29" fmla="*/ 1020 h 1474"/>
                  <a:gd name="T30" fmla="*/ 340 w 1020"/>
                  <a:gd name="T31" fmla="*/ 1134 h 1474"/>
                  <a:gd name="T32" fmla="*/ 567 w 1020"/>
                  <a:gd name="T33" fmla="*/ 1134 h 1474"/>
                  <a:gd name="T34" fmla="*/ 567 w 1020"/>
                  <a:gd name="T35" fmla="*/ 1247 h 1474"/>
                  <a:gd name="T36" fmla="*/ 680 w 1020"/>
                  <a:gd name="T37" fmla="*/ 1247 h 1474"/>
                  <a:gd name="T38" fmla="*/ 680 w 1020"/>
                  <a:gd name="T39" fmla="*/ 1474 h 1474"/>
                  <a:gd name="T40" fmla="*/ 907 w 1020"/>
                  <a:gd name="T41" fmla="*/ 1474 h 1474"/>
                  <a:gd name="T42" fmla="*/ 907 w 1020"/>
                  <a:gd name="T43" fmla="*/ 1361 h 1474"/>
                  <a:gd name="T44" fmla="*/ 1020 w 1020"/>
                  <a:gd name="T45" fmla="*/ 1361 h 1474"/>
                  <a:gd name="T46" fmla="*/ 1020 w 1020"/>
                  <a:gd name="T47" fmla="*/ 1134 h 1474"/>
                  <a:gd name="T48" fmla="*/ 907 w 1020"/>
                  <a:gd name="T49" fmla="*/ 1134 h 1474"/>
                  <a:gd name="T50" fmla="*/ 907 w 1020"/>
                  <a:gd name="T51" fmla="*/ 907 h 1474"/>
                  <a:gd name="T52" fmla="*/ 1020 w 1020"/>
                  <a:gd name="T53" fmla="*/ 907 h 1474"/>
                  <a:gd name="T54" fmla="*/ 1020 w 1020"/>
                  <a:gd name="T55" fmla="*/ 680 h 1474"/>
                  <a:gd name="T56" fmla="*/ 907 w 1020"/>
                  <a:gd name="T57" fmla="*/ 680 h 1474"/>
                  <a:gd name="T58" fmla="*/ 907 w 1020"/>
                  <a:gd name="T59" fmla="*/ 340 h 1474"/>
                  <a:gd name="T60" fmla="*/ 794 w 1020"/>
                  <a:gd name="T61" fmla="*/ 340 h 1474"/>
                  <a:gd name="T62" fmla="*/ 680 w 1020"/>
                  <a:gd name="T63" fmla="*/ 340 h 1474"/>
                  <a:gd name="T64" fmla="*/ 680 w 1020"/>
                  <a:gd name="T6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0" h="1474">
                    <a:moveTo>
                      <a:pt x="680" y="0"/>
                    </a:moveTo>
                    <a:lnTo>
                      <a:pt x="453" y="0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3" y="453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340" y="1020"/>
                    </a:lnTo>
                    <a:lnTo>
                      <a:pt x="340" y="1134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680" y="1247"/>
                    </a:lnTo>
                    <a:lnTo>
                      <a:pt x="680" y="1474"/>
                    </a:lnTo>
                    <a:lnTo>
                      <a:pt x="907" y="1474"/>
                    </a:lnTo>
                    <a:lnTo>
                      <a:pt x="907" y="1361"/>
                    </a:lnTo>
                    <a:lnTo>
                      <a:pt x="1020" y="1361"/>
                    </a:lnTo>
                    <a:lnTo>
                      <a:pt x="1020" y="1134"/>
                    </a:lnTo>
                    <a:lnTo>
                      <a:pt x="907" y="1134"/>
                    </a:lnTo>
                    <a:lnTo>
                      <a:pt x="907" y="907"/>
                    </a:lnTo>
                    <a:lnTo>
                      <a:pt x="1020" y="907"/>
                    </a:lnTo>
                    <a:lnTo>
                      <a:pt x="1020" y="680"/>
                    </a:lnTo>
                    <a:lnTo>
                      <a:pt x="907" y="680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3591" y="1424"/>
                <a:ext cx="1247" cy="1134"/>
              </a:xfrm>
              <a:custGeom>
                <a:avLst/>
                <a:gdLst>
                  <a:gd name="T0" fmla="*/ 1247 w 1247"/>
                  <a:gd name="T1" fmla="*/ 0 h 1134"/>
                  <a:gd name="T2" fmla="*/ 1134 w 1247"/>
                  <a:gd name="T3" fmla="*/ 0 h 1134"/>
                  <a:gd name="T4" fmla="*/ 1134 w 1247"/>
                  <a:gd name="T5" fmla="*/ 113 h 1134"/>
                  <a:gd name="T6" fmla="*/ 1021 w 1247"/>
                  <a:gd name="T7" fmla="*/ 113 h 1134"/>
                  <a:gd name="T8" fmla="*/ 1021 w 1247"/>
                  <a:gd name="T9" fmla="*/ 227 h 1134"/>
                  <a:gd name="T10" fmla="*/ 794 w 1247"/>
                  <a:gd name="T11" fmla="*/ 227 h 1134"/>
                  <a:gd name="T12" fmla="*/ 794 w 1247"/>
                  <a:gd name="T13" fmla="*/ 340 h 1134"/>
                  <a:gd name="T14" fmla="*/ 454 w 1247"/>
                  <a:gd name="T15" fmla="*/ 340 h 1134"/>
                  <a:gd name="T16" fmla="*/ 454 w 1247"/>
                  <a:gd name="T17" fmla="*/ 453 h 1134"/>
                  <a:gd name="T18" fmla="*/ 340 w 1247"/>
                  <a:gd name="T19" fmla="*/ 453 h 1134"/>
                  <a:gd name="T20" fmla="*/ 340 w 1247"/>
                  <a:gd name="T21" fmla="*/ 567 h 1134"/>
                  <a:gd name="T22" fmla="*/ 227 w 1247"/>
                  <a:gd name="T23" fmla="*/ 567 h 1134"/>
                  <a:gd name="T24" fmla="*/ 227 w 1247"/>
                  <a:gd name="T25" fmla="*/ 794 h 1134"/>
                  <a:gd name="T26" fmla="*/ 0 w 1247"/>
                  <a:gd name="T27" fmla="*/ 794 h 1134"/>
                  <a:gd name="T28" fmla="*/ 0 w 1247"/>
                  <a:gd name="T29" fmla="*/ 1020 h 1134"/>
                  <a:gd name="T30" fmla="*/ 227 w 1247"/>
                  <a:gd name="T31" fmla="*/ 1020 h 1134"/>
                  <a:gd name="T32" fmla="*/ 227 w 1247"/>
                  <a:gd name="T33" fmla="*/ 1134 h 1134"/>
                  <a:gd name="T34" fmla="*/ 454 w 1247"/>
                  <a:gd name="T35" fmla="*/ 1134 h 1134"/>
                  <a:gd name="T36" fmla="*/ 454 w 1247"/>
                  <a:gd name="T37" fmla="*/ 1020 h 1134"/>
                  <a:gd name="T38" fmla="*/ 567 w 1247"/>
                  <a:gd name="T39" fmla="*/ 1020 h 1134"/>
                  <a:gd name="T40" fmla="*/ 567 w 1247"/>
                  <a:gd name="T41" fmla="*/ 907 h 1134"/>
                  <a:gd name="T42" fmla="*/ 794 w 1247"/>
                  <a:gd name="T43" fmla="*/ 907 h 1134"/>
                  <a:gd name="T44" fmla="*/ 794 w 1247"/>
                  <a:gd name="T45" fmla="*/ 794 h 1134"/>
                  <a:gd name="T46" fmla="*/ 907 w 1247"/>
                  <a:gd name="T47" fmla="*/ 794 h 1134"/>
                  <a:gd name="T48" fmla="*/ 907 w 1247"/>
                  <a:gd name="T49" fmla="*/ 453 h 1134"/>
                  <a:gd name="T50" fmla="*/ 1021 w 1247"/>
                  <a:gd name="T51" fmla="*/ 453 h 1134"/>
                  <a:gd name="T52" fmla="*/ 1021 w 1247"/>
                  <a:gd name="T53" fmla="*/ 340 h 1134"/>
                  <a:gd name="T54" fmla="*/ 1134 w 1247"/>
                  <a:gd name="T55" fmla="*/ 340 h 1134"/>
                  <a:gd name="T56" fmla="*/ 1134 w 1247"/>
                  <a:gd name="T57" fmla="*/ 227 h 1134"/>
                  <a:gd name="T58" fmla="*/ 1247 w 1247"/>
                  <a:gd name="T59" fmla="*/ 227 h 1134"/>
                  <a:gd name="T60" fmla="*/ 1247 w 1247"/>
                  <a:gd name="T6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47" h="1134">
                    <a:moveTo>
                      <a:pt x="1247" y="0"/>
                    </a:moveTo>
                    <a:lnTo>
                      <a:pt x="1134" y="0"/>
                    </a:lnTo>
                    <a:lnTo>
                      <a:pt x="1134" y="113"/>
                    </a:lnTo>
                    <a:lnTo>
                      <a:pt x="1021" y="113"/>
                    </a:lnTo>
                    <a:lnTo>
                      <a:pt x="1021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454" y="340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0" y="794"/>
                    </a:lnTo>
                    <a:lnTo>
                      <a:pt x="0" y="1020"/>
                    </a:lnTo>
                    <a:lnTo>
                      <a:pt x="227" y="1020"/>
                    </a:lnTo>
                    <a:lnTo>
                      <a:pt x="227" y="1134"/>
                    </a:lnTo>
                    <a:lnTo>
                      <a:pt x="454" y="1134"/>
                    </a:lnTo>
                    <a:lnTo>
                      <a:pt x="454" y="1020"/>
                    </a:lnTo>
                    <a:lnTo>
                      <a:pt x="567" y="1020"/>
                    </a:lnTo>
                    <a:lnTo>
                      <a:pt x="567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247" y="227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9" name="Freeform 171"/>
              <p:cNvSpPr>
                <a:spLocks/>
              </p:cNvSpPr>
              <p:nvPr/>
            </p:nvSpPr>
            <p:spPr bwMode="auto">
              <a:xfrm>
                <a:off x="3931" y="1084"/>
                <a:ext cx="794" cy="680"/>
              </a:xfrm>
              <a:custGeom>
                <a:avLst/>
                <a:gdLst>
                  <a:gd name="T0" fmla="*/ 567 w 794"/>
                  <a:gd name="T1" fmla="*/ 113 h 680"/>
                  <a:gd name="T2" fmla="*/ 567 w 794"/>
                  <a:gd name="T3" fmla="*/ 226 h 680"/>
                  <a:gd name="T4" fmla="*/ 794 w 794"/>
                  <a:gd name="T5" fmla="*/ 226 h 680"/>
                  <a:gd name="T6" fmla="*/ 794 w 794"/>
                  <a:gd name="T7" fmla="*/ 453 h 680"/>
                  <a:gd name="T8" fmla="*/ 681 w 794"/>
                  <a:gd name="T9" fmla="*/ 453 h 680"/>
                  <a:gd name="T10" fmla="*/ 681 w 794"/>
                  <a:gd name="T11" fmla="*/ 567 h 680"/>
                  <a:gd name="T12" fmla="*/ 454 w 794"/>
                  <a:gd name="T13" fmla="*/ 567 h 680"/>
                  <a:gd name="T14" fmla="*/ 454 w 794"/>
                  <a:gd name="T15" fmla="*/ 680 h 680"/>
                  <a:gd name="T16" fmla="*/ 0 w 794"/>
                  <a:gd name="T17" fmla="*/ 680 h 680"/>
                  <a:gd name="T18" fmla="*/ 0 w 794"/>
                  <a:gd name="T19" fmla="*/ 113 h 680"/>
                  <a:gd name="T20" fmla="*/ 227 w 794"/>
                  <a:gd name="T21" fmla="*/ 113 h 680"/>
                  <a:gd name="T22" fmla="*/ 227 w 794"/>
                  <a:gd name="T23" fmla="*/ 0 h 680"/>
                  <a:gd name="T24" fmla="*/ 454 w 794"/>
                  <a:gd name="T25" fmla="*/ 0 h 680"/>
                  <a:gd name="T26" fmla="*/ 454 w 794"/>
                  <a:gd name="T27" fmla="*/ 113 h 680"/>
                  <a:gd name="T28" fmla="*/ 567 w 794"/>
                  <a:gd name="T29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680">
                    <a:moveTo>
                      <a:pt x="567" y="113"/>
                    </a:moveTo>
                    <a:lnTo>
                      <a:pt x="567" y="226"/>
                    </a:lnTo>
                    <a:lnTo>
                      <a:pt x="794" y="226"/>
                    </a:lnTo>
                    <a:lnTo>
                      <a:pt x="794" y="453"/>
                    </a:lnTo>
                    <a:lnTo>
                      <a:pt x="681" y="453"/>
                    </a:lnTo>
                    <a:lnTo>
                      <a:pt x="681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0" y="680"/>
                    </a:ln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0" name="Freeform 172"/>
              <p:cNvSpPr>
                <a:spLocks/>
              </p:cNvSpPr>
              <p:nvPr/>
            </p:nvSpPr>
            <p:spPr bwMode="auto">
              <a:xfrm>
                <a:off x="3137" y="630"/>
                <a:ext cx="1475" cy="1134"/>
              </a:xfrm>
              <a:custGeom>
                <a:avLst/>
                <a:gdLst>
                  <a:gd name="T0" fmla="*/ 454 w 1475"/>
                  <a:gd name="T1" fmla="*/ 0 h 1134"/>
                  <a:gd name="T2" fmla="*/ 114 w 1475"/>
                  <a:gd name="T3" fmla="*/ 0 h 1134"/>
                  <a:gd name="T4" fmla="*/ 114 w 1475"/>
                  <a:gd name="T5" fmla="*/ 113 h 1134"/>
                  <a:gd name="T6" fmla="*/ 0 w 1475"/>
                  <a:gd name="T7" fmla="*/ 113 h 1134"/>
                  <a:gd name="T8" fmla="*/ 0 w 1475"/>
                  <a:gd name="T9" fmla="*/ 340 h 1134"/>
                  <a:gd name="T10" fmla="*/ 114 w 1475"/>
                  <a:gd name="T11" fmla="*/ 340 h 1134"/>
                  <a:gd name="T12" fmla="*/ 114 w 1475"/>
                  <a:gd name="T13" fmla="*/ 454 h 1134"/>
                  <a:gd name="T14" fmla="*/ 227 w 1475"/>
                  <a:gd name="T15" fmla="*/ 454 h 1134"/>
                  <a:gd name="T16" fmla="*/ 227 w 1475"/>
                  <a:gd name="T17" fmla="*/ 567 h 1134"/>
                  <a:gd name="T18" fmla="*/ 114 w 1475"/>
                  <a:gd name="T19" fmla="*/ 567 h 1134"/>
                  <a:gd name="T20" fmla="*/ 114 w 1475"/>
                  <a:gd name="T21" fmla="*/ 1021 h 1134"/>
                  <a:gd name="T22" fmla="*/ 567 w 1475"/>
                  <a:gd name="T23" fmla="*/ 1021 h 1134"/>
                  <a:gd name="T24" fmla="*/ 567 w 1475"/>
                  <a:gd name="T25" fmla="*/ 1134 h 1134"/>
                  <a:gd name="T26" fmla="*/ 794 w 1475"/>
                  <a:gd name="T27" fmla="*/ 1134 h 1134"/>
                  <a:gd name="T28" fmla="*/ 794 w 1475"/>
                  <a:gd name="T29" fmla="*/ 567 h 1134"/>
                  <a:gd name="T30" fmla="*/ 1021 w 1475"/>
                  <a:gd name="T31" fmla="*/ 567 h 1134"/>
                  <a:gd name="T32" fmla="*/ 1021 w 1475"/>
                  <a:gd name="T33" fmla="*/ 454 h 1134"/>
                  <a:gd name="T34" fmla="*/ 1248 w 1475"/>
                  <a:gd name="T35" fmla="*/ 454 h 1134"/>
                  <a:gd name="T36" fmla="*/ 1248 w 1475"/>
                  <a:gd name="T37" fmla="*/ 567 h 1134"/>
                  <a:gd name="T38" fmla="*/ 1361 w 1475"/>
                  <a:gd name="T39" fmla="*/ 567 h 1134"/>
                  <a:gd name="T40" fmla="*/ 1361 w 1475"/>
                  <a:gd name="T41" fmla="*/ 680 h 1134"/>
                  <a:gd name="T42" fmla="*/ 1475 w 1475"/>
                  <a:gd name="T43" fmla="*/ 680 h 1134"/>
                  <a:gd name="T44" fmla="*/ 1475 w 1475"/>
                  <a:gd name="T45" fmla="*/ 340 h 1134"/>
                  <a:gd name="T46" fmla="*/ 1134 w 1475"/>
                  <a:gd name="T47" fmla="*/ 340 h 1134"/>
                  <a:gd name="T48" fmla="*/ 1134 w 1475"/>
                  <a:gd name="T49" fmla="*/ 113 h 1134"/>
                  <a:gd name="T50" fmla="*/ 454 w 1475"/>
                  <a:gd name="T51" fmla="*/ 113 h 1134"/>
                  <a:gd name="T52" fmla="*/ 454 w 1475"/>
                  <a:gd name="T5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75" h="1134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1021"/>
                    </a:lnTo>
                    <a:lnTo>
                      <a:pt x="567" y="1021"/>
                    </a:lnTo>
                    <a:lnTo>
                      <a:pt x="567" y="1134"/>
                    </a:lnTo>
                    <a:lnTo>
                      <a:pt x="794" y="1134"/>
                    </a:lnTo>
                    <a:lnTo>
                      <a:pt x="794" y="567"/>
                    </a:lnTo>
                    <a:lnTo>
                      <a:pt x="1021" y="567"/>
                    </a:lnTo>
                    <a:lnTo>
                      <a:pt x="1021" y="454"/>
                    </a:lnTo>
                    <a:lnTo>
                      <a:pt x="1248" y="454"/>
                    </a:lnTo>
                    <a:lnTo>
                      <a:pt x="1248" y="567"/>
                    </a:lnTo>
                    <a:lnTo>
                      <a:pt x="1361" y="567"/>
                    </a:lnTo>
                    <a:lnTo>
                      <a:pt x="1361" y="680"/>
                    </a:lnTo>
                    <a:lnTo>
                      <a:pt x="1475" y="680"/>
                    </a:lnTo>
                    <a:lnTo>
                      <a:pt x="1475" y="340"/>
                    </a:lnTo>
                    <a:lnTo>
                      <a:pt x="1134" y="340"/>
                    </a:lnTo>
                    <a:lnTo>
                      <a:pt x="1134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1" name="Freeform 173"/>
              <p:cNvSpPr>
                <a:spLocks/>
              </p:cNvSpPr>
              <p:nvPr/>
            </p:nvSpPr>
            <p:spPr bwMode="auto">
              <a:xfrm>
                <a:off x="1663" y="403"/>
                <a:ext cx="1701" cy="1701"/>
              </a:xfrm>
              <a:custGeom>
                <a:avLst/>
                <a:gdLst>
                  <a:gd name="T0" fmla="*/ 1588 w 1701"/>
                  <a:gd name="T1" fmla="*/ 114 h 1701"/>
                  <a:gd name="T2" fmla="*/ 1474 w 1701"/>
                  <a:gd name="T3" fmla="*/ 114 h 1701"/>
                  <a:gd name="T4" fmla="*/ 1474 w 1701"/>
                  <a:gd name="T5" fmla="*/ 0 h 1701"/>
                  <a:gd name="T6" fmla="*/ 1248 w 1701"/>
                  <a:gd name="T7" fmla="*/ 0 h 1701"/>
                  <a:gd name="T8" fmla="*/ 1248 w 1701"/>
                  <a:gd name="T9" fmla="*/ 227 h 1701"/>
                  <a:gd name="T10" fmla="*/ 1134 w 1701"/>
                  <a:gd name="T11" fmla="*/ 227 h 1701"/>
                  <a:gd name="T12" fmla="*/ 1134 w 1701"/>
                  <a:gd name="T13" fmla="*/ 454 h 1701"/>
                  <a:gd name="T14" fmla="*/ 907 w 1701"/>
                  <a:gd name="T15" fmla="*/ 454 h 1701"/>
                  <a:gd name="T16" fmla="*/ 907 w 1701"/>
                  <a:gd name="T17" fmla="*/ 567 h 1701"/>
                  <a:gd name="T18" fmla="*/ 454 w 1701"/>
                  <a:gd name="T19" fmla="*/ 567 h 1701"/>
                  <a:gd name="T20" fmla="*/ 227 w 1701"/>
                  <a:gd name="T21" fmla="*/ 567 h 1701"/>
                  <a:gd name="T22" fmla="*/ 227 w 1701"/>
                  <a:gd name="T23" fmla="*/ 1021 h 1701"/>
                  <a:gd name="T24" fmla="*/ 114 w 1701"/>
                  <a:gd name="T25" fmla="*/ 1021 h 1701"/>
                  <a:gd name="T26" fmla="*/ 114 w 1701"/>
                  <a:gd name="T27" fmla="*/ 1361 h 1701"/>
                  <a:gd name="T28" fmla="*/ 0 w 1701"/>
                  <a:gd name="T29" fmla="*/ 1361 h 1701"/>
                  <a:gd name="T30" fmla="*/ 0 w 1701"/>
                  <a:gd name="T31" fmla="*/ 1588 h 1701"/>
                  <a:gd name="T32" fmla="*/ 114 w 1701"/>
                  <a:gd name="T33" fmla="*/ 1588 h 1701"/>
                  <a:gd name="T34" fmla="*/ 227 w 1701"/>
                  <a:gd name="T35" fmla="*/ 1588 h 1701"/>
                  <a:gd name="T36" fmla="*/ 227 w 1701"/>
                  <a:gd name="T37" fmla="*/ 1361 h 1701"/>
                  <a:gd name="T38" fmla="*/ 340 w 1701"/>
                  <a:gd name="T39" fmla="*/ 1361 h 1701"/>
                  <a:gd name="T40" fmla="*/ 340 w 1701"/>
                  <a:gd name="T41" fmla="*/ 1474 h 1701"/>
                  <a:gd name="T42" fmla="*/ 454 w 1701"/>
                  <a:gd name="T43" fmla="*/ 1474 h 1701"/>
                  <a:gd name="T44" fmla="*/ 454 w 1701"/>
                  <a:gd name="T45" fmla="*/ 1248 h 1701"/>
                  <a:gd name="T46" fmla="*/ 567 w 1701"/>
                  <a:gd name="T47" fmla="*/ 1248 h 1701"/>
                  <a:gd name="T48" fmla="*/ 567 w 1701"/>
                  <a:gd name="T49" fmla="*/ 1134 h 1701"/>
                  <a:gd name="T50" fmla="*/ 681 w 1701"/>
                  <a:gd name="T51" fmla="*/ 1134 h 1701"/>
                  <a:gd name="T52" fmla="*/ 681 w 1701"/>
                  <a:gd name="T53" fmla="*/ 1248 h 1701"/>
                  <a:gd name="T54" fmla="*/ 794 w 1701"/>
                  <a:gd name="T55" fmla="*/ 1248 h 1701"/>
                  <a:gd name="T56" fmla="*/ 794 w 1701"/>
                  <a:gd name="T57" fmla="*/ 1474 h 1701"/>
                  <a:gd name="T58" fmla="*/ 907 w 1701"/>
                  <a:gd name="T59" fmla="*/ 1474 h 1701"/>
                  <a:gd name="T60" fmla="*/ 907 w 1701"/>
                  <a:gd name="T61" fmla="*/ 1588 h 1701"/>
                  <a:gd name="T62" fmla="*/ 1021 w 1701"/>
                  <a:gd name="T63" fmla="*/ 1588 h 1701"/>
                  <a:gd name="T64" fmla="*/ 1021 w 1701"/>
                  <a:gd name="T65" fmla="*/ 1701 h 1701"/>
                  <a:gd name="T66" fmla="*/ 1361 w 1701"/>
                  <a:gd name="T67" fmla="*/ 1701 h 1701"/>
                  <a:gd name="T68" fmla="*/ 1361 w 1701"/>
                  <a:gd name="T69" fmla="*/ 1474 h 1701"/>
                  <a:gd name="T70" fmla="*/ 1474 w 1701"/>
                  <a:gd name="T71" fmla="*/ 1474 h 1701"/>
                  <a:gd name="T72" fmla="*/ 1474 w 1701"/>
                  <a:gd name="T73" fmla="*/ 1361 h 1701"/>
                  <a:gd name="T74" fmla="*/ 1361 w 1701"/>
                  <a:gd name="T75" fmla="*/ 1361 h 1701"/>
                  <a:gd name="T76" fmla="*/ 1361 w 1701"/>
                  <a:gd name="T77" fmla="*/ 1248 h 1701"/>
                  <a:gd name="T78" fmla="*/ 1588 w 1701"/>
                  <a:gd name="T79" fmla="*/ 1248 h 1701"/>
                  <a:gd name="T80" fmla="*/ 1588 w 1701"/>
                  <a:gd name="T81" fmla="*/ 794 h 1701"/>
                  <a:gd name="T82" fmla="*/ 1701 w 1701"/>
                  <a:gd name="T83" fmla="*/ 794 h 1701"/>
                  <a:gd name="T84" fmla="*/ 1701 w 1701"/>
                  <a:gd name="T85" fmla="*/ 681 h 1701"/>
                  <a:gd name="T86" fmla="*/ 1588 w 1701"/>
                  <a:gd name="T87" fmla="*/ 681 h 1701"/>
                  <a:gd name="T88" fmla="*/ 1588 w 1701"/>
                  <a:gd name="T89" fmla="*/ 567 h 1701"/>
                  <a:gd name="T90" fmla="*/ 1474 w 1701"/>
                  <a:gd name="T91" fmla="*/ 567 h 1701"/>
                  <a:gd name="T92" fmla="*/ 1474 w 1701"/>
                  <a:gd name="T93" fmla="*/ 340 h 1701"/>
                  <a:gd name="T94" fmla="*/ 1588 w 1701"/>
                  <a:gd name="T95" fmla="*/ 340 h 1701"/>
                  <a:gd name="T96" fmla="*/ 1588 w 1701"/>
                  <a:gd name="T97" fmla="*/ 227 h 1701"/>
                  <a:gd name="T98" fmla="*/ 1701 w 1701"/>
                  <a:gd name="T99" fmla="*/ 227 h 1701"/>
                  <a:gd name="T100" fmla="*/ 1701 w 1701"/>
                  <a:gd name="T101" fmla="*/ 114 h 1701"/>
                  <a:gd name="T102" fmla="*/ 1588 w 1701"/>
                  <a:gd name="T103" fmla="*/ 11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01" h="1701">
                    <a:moveTo>
                      <a:pt x="1588" y="114"/>
                    </a:moveTo>
                    <a:lnTo>
                      <a:pt x="1474" y="114"/>
                    </a:lnTo>
                    <a:lnTo>
                      <a:pt x="1474" y="0"/>
                    </a:lnTo>
                    <a:lnTo>
                      <a:pt x="1248" y="0"/>
                    </a:lnTo>
                    <a:lnTo>
                      <a:pt x="1248" y="227"/>
                    </a:lnTo>
                    <a:lnTo>
                      <a:pt x="1134" y="227"/>
                    </a:lnTo>
                    <a:lnTo>
                      <a:pt x="1134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454" y="567"/>
                    </a:lnTo>
                    <a:lnTo>
                      <a:pt x="227" y="567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114" y="1361"/>
                    </a:lnTo>
                    <a:lnTo>
                      <a:pt x="0" y="1361"/>
                    </a:lnTo>
                    <a:lnTo>
                      <a:pt x="0" y="1588"/>
                    </a:lnTo>
                    <a:lnTo>
                      <a:pt x="114" y="1588"/>
                    </a:lnTo>
                    <a:lnTo>
                      <a:pt x="227" y="1588"/>
                    </a:lnTo>
                    <a:lnTo>
                      <a:pt x="227" y="1361"/>
                    </a:lnTo>
                    <a:lnTo>
                      <a:pt x="340" y="1361"/>
                    </a:lnTo>
                    <a:lnTo>
                      <a:pt x="340" y="1474"/>
                    </a:lnTo>
                    <a:lnTo>
                      <a:pt x="454" y="1474"/>
                    </a:lnTo>
                    <a:lnTo>
                      <a:pt x="454" y="1248"/>
                    </a:lnTo>
                    <a:lnTo>
                      <a:pt x="567" y="1248"/>
                    </a:lnTo>
                    <a:lnTo>
                      <a:pt x="567" y="1134"/>
                    </a:lnTo>
                    <a:lnTo>
                      <a:pt x="681" y="1134"/>
                    </a:lnTo>
                    <a:lnTo>
                      <a:pt x="681" y="1248"/>
                    </a:lnTo>
                    <a:lnTo>
                      <a:pt x="794" y="1248"/>
                    </a:lnTo>
                    <a:lnTo>
                      <a:pt x="794" y="1474"/>
                    </a:lnTo>
                    <a:lnTo>
                      <a:pt x="907" y="1474"/>
                    </a:lnTo>
                    <a:lnTo>
                      <a:pt x="907" y="1588"/>
                    </a:lnTo>
                    <a:lnTo>
                      <a:pt x="1021" y="1588"/>
                    </a:lnTo>
                    <a:lnTo>
                      <a:pt x="1021" y="1701"/>
                    </a:lnTo>
                    <a:lnTo>
                      <a:pt x="1361" y="1701"/>
                    </a:lnTo>
                    <a:lnTo>
                      <a:pt x="1361" y="1474"/>
                    </a:lnTo>
                    <a:lnTo>
                      <a:pt x="1474" y="1474"/>
                    </a:lnTo>
                    <a:lnTo>
                      <a:pt x="1474" y="1361"/>
                    </a:lnTo>
                    <a:lnTo>
                      <a:pt x="1361" y="1361"/>
                    </a:lnTo>
                    <a:lnTo>
                      <a:pt x="1361" y="1248"/>
                    </a:lnTo>
                    <a:lnTo>
                      <a:pt x="1588" y="1248"/>
                    </a:lnTo>
                    <a:lnTo>
                      <a:pt x="1588" y="794"/>
                    </a:lnTo>
                    <a:lnTo>
                      <a:pt x="1701" y="794"/>
                    </a:lnTo>
                    <a:lnTo>
                      <a:pt x="1701" y="681"/>
                    </a:lnTo>
                    <a:lnTo>
                      <a:pt x="1588" y="681"/>
                    </a:lnTo>
                    <a:lnTo>
                      <a:pt x="1588" y="567"/>
                    </a:lnTo>
                    <a:lnTo>
                      <a:pt x="1474" y="567"/>
                    </a:lnTo>
                    <a:lnTo>
                      <a:pt x="1474" y="340"/>
                    </a:lnTo>
                    <a:lnTo>
                      <a:pt x="1588" y="340"/>
                    </a:lnTo>
                    <a:lnTo>
                      <a:pt x="1588" y="227"/>
                    </a:lnTo>
                    <a:lnTo>
                      <a:pt x="1701" y="227"/>
                    </a:lnTo>
                    <a:lnTo>
                      <a:pt x="1701" y="114"/>
                    </a:lnTo>
                    <a:lnTo>
                      <a:pt x="1588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2" name="Freeform 174"/>
              <p:cNvSpPr>
                <a:spLocks/>
              </p:cNvSpPr>
              <p:nvPr/>
            </p:nvSpPr>
            <p:spPr bwMode="auto">
              <a:xfrm>
                <a:off x="2003" y="176"/>
                <a:ext cx="1021" cy="794"/>
              </a:xfrm>
              <a:custGeom>
                <a:avLst/>
                <a:gdLst>
                  <a:gd name="T0" fmla="*/ 1021 w 1021"/>
                  <a:gd name="T1" fmla="*/ 0 h 794"/>
                  <a:gd name="T2" fmla="*/ 681 w 1021"/>
                  <a:gd name="T3" fmla="*/ 0 h 794"/>
                  <a:gd name="T4" fmla="*/ 681 w 1021"/>
                  <a:gd name="T5" fmla="*/ 114 h 794"/>
                  <a:gd name="T6" fmla="*/ 114 w 1021"/>
                  <a:gd name="T7" fmla="*/ 114 h 794"/>
                  <a:gd name="T8" fmla="*/ 114 w 1021"/>
                  <a:gd name="T9" fmla="*/ 567 h 794"/>
                  <a:gd name="T10" fmla="*/ 0 w 1021"/>
                  <a:gd name="T11" fmla="*/ 567 h 794"/>
                  <a:gd name="T12" fmla="*/ 0 w 1021"/>
                  <a:gd name="T13" fmla="*/ 794 h 794"/>
                  <a:gd name="T14" fmla="*/ 567 w 1021"/>
                  <a:gd name="T15" fmla="*/ 794 h 794"/>
                  <a:gd name="T16" fmla="*/ 567 w 1021"/>
                  <a:gd name="T17" fmla="*/ 681 h 794"/>
                  <a:gd name="T18" fmla="*/ 794 w 1021"/>
                  <a:gd name="T19" fmla="*/ 681 h 794"/>
                  <a:gd name="T20" fmla="*/ 794 w 1021"/>
                  <a:gd name="T21" fmla="*/ 454 h 794"/>
                  <a:gd name="T22" fmla="*/ 908 w 1021"/>
                  <a:gd name="T23" fmla="*/ 454 h 794"/>
                  <a:gd name="T24" fmla="*/ 908 w 1021"/>
                  <a:gd name="T25" fmla="*/ 227 h 794"/>
                  <a:gd name="T26" fmla="*/ 1021 w 1021"/>
                  <a:gd name="T27" fmla="*/ 227 h 794"/>
                  <a:gd name="T28" fmla="*/ 1021 w 1021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1" h="794">
                    <a:moveTo>
                      <a:pt x="1021" y="0"/>
                    </a:moveTo>
                    <a:lnTo>
                      <a:pt x="681" y="0"/>
                    </a:lnTo>
                    <a:lnTo>
                      <a:pt x="681" y="114"/>
                    </a:lnTo>
                    <a:lnTo>
                      <a:pt x="114" y="11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794" y="681"/>
                    </a:lnTo>
                    <a:lnTo>
                      <a:pt x="794" y="454"/>
                    </a:lnTo>
                    <a:lnTo>
                      <a:pt x="908" y="454"/>
                    </a:lnTo>
                    <a:lnTo>
                      <a:pt x="908" y="227"/>
                    </a:lnTo>
                    <a:lnTo>
                      <a:pt x="1021" y="227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3" name="グループ化 52"/>
            <p:cNvGrpSpPr/>
            <p:nvPr/>
          </p:nvGrpSpPr>
          <p:grpSpPr>
            <a:xfrm>
              <a:off x="2388308" y="777180"/>
              <a:ext cx="5860916" cy="10904728"/>
              <a:chOff x="2388308" y="777180"/>
              <a:chExt cx="5860916" cy="10904728"/>
            </a:xfrm>
          </p:grpSpPr>
          <p:sp>
            <p:nvSpPr>
              <p:cNvPr id="54" name="正方形/長方形 53"/>
              <p:cNvSpPr/>
              <p:nvPr/>
            </p:nvSpPr>
            <p:spPr>
              <a:xfrm>
                <a:off x="6350953" y="792549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2545996" y="4851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鶴岡市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5422494" y="64125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寒河江市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4735733" y="11374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米沢市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7177089" y="491648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尾花沢市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4314251" y="61778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西川町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6235346" y="5545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村山市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6110402" y="48530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大石田町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5144212" y="49400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大蔵村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3168869" y="104473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飯豊町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980814" y="38782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庄内町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3609224" y="7771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遊佐町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2388308" y="97472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小国町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4735733" y="38180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戸沢村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7506713" y="327945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最上町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6275388" y="397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舟形町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7066591" y="63317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東根市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837581" y="19224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酒田市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6162806" y="32520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新庄市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079332" y="90570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上山市</a:t>
                </a: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5309040" y="7640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山辺町</a:t>
                </a: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351735" y="75534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朝日町</a:t>
                </a: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2908671" y="313362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三川町</a:t>
                </a: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4467343" y="83384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白鷹町</a:t>
                </a: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4030308" y="102667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川西町</a:t>
                </a: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420295" y="1011225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高畠町</a:t>
                </a:r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177631" y="2825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鮭川村</a:t>
                </a:r>
              </a:p>
            </p:txBody>
          </p:sp>
          <p:sp>
            <p:nvSpPr>
              <p:cNvPr id="81" name="正方形/長方形 80"/>
              <p:cNvSpPr/>
              <p:nvPr/>
            </p:nvSpPr>
            <p:spPr>
              <a:xfrm>
                <a:off x="5327322" y="153568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真室川町</a:t>
                </a:r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6480891" y="21265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金山町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3844161" y="88592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長井市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4924644" y="925385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南陽市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360740" y="68635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大江町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878933" y="60914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河北町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714605" y="715082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中山町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6621444" y="69931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天童市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308"/>
          <p:cNvGrpSpPr>
            <a:grpSpLocks/>
          </p:cNvGrpSpPr>
          <p:nvPr/>
        </p:nvGrpSpPr>
        <p:grpSpPr bwMode="auto">
          <a:xfrm>
            <a:off x="1015179" y="399515"/>
            <a:ext cx="3763423" cy="6153125"/>
            <a:chOff x="756" y="176"/>
            <a:chExt cx="4734" cy="7740"/>
          </a:xfrm>
        </p:grpSpPr>
        <p:sp>
          <p:nvSpPr>
            <p:cNvPr id="110" name="Freeform 259"/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60"/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62"/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63"/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64"/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269"/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270"/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271"/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272"/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273"/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275"/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277"/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279"/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280"/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282"/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283"/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284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285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286"/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287"/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89"/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90"/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91"/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293"/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294"/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95"/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297"/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298"/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299"/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300"/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301"/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302"/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303"/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304"/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305"/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307"/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47" name="Group 308"/>
          <p:cNvGrpSpPr>
            <a:grpSpLocks/>
          </p:cNvGrpSpPr>
          <p:nvPr/>
        </p:nvGrpSpPr>
        <p:grpSpPr bwMode="auto">
          <a:xfrm>
            <a:off x="5028233" y="353803"/>
            <a:ext cx="3763423" cy="6153125"/>
            <a:chOff x="756" y="176"/>
            <a:chExt cx="4734" cy="7740"/>
          </a:xfrm>
        </p:grpSpPr>
        <p:sp>
          <p:nvSpPr>
            <p:cNvPr id="184" name="Freeform 259"/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60"/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62"/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263"/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264"/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69"/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70"/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271"/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272"/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273"/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275"/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277"/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279"/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280"/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282"/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283"/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284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285"/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286"/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287"/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289"/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290"/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291"/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293"/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294"/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295"/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97"/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98"/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99"/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300"/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301"/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302"/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303"/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304"/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305"/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307"/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21" name="Group 317"/>
          <p:cNvGrpSpPr>
            <a:grpSpLocks/>
          </p:cNvGrpSpPr>
          <p:nvPr/>
        </p:nvGrpSpPr>
        <p:grpSpPr bwMode="auto">
          <a:xfrm>
            <a:off x="481917" y="6504847"/>
            <a:ext cx="3741164" cy="6130865"/>
            <a:chOff x="756" y="176"/>
            <a:chExt cx="4706" cy="7712"/>
          </a:xfrm>
        </p:grpSpPr>
        <p:sp>
          <p:nvSpPr>
            <p:cNvPr id="258" name="Freeform 262"/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417 w 2041"/>
                <a:gd name="T1" fmla="*/ 2835 h 2835"/>
                <a:gd name="T2" fmla="*/ 1474 w 2041"/>
                <a:gd name="T3" fmla="*/ 2779 h 2835"/>
                <a:gd name="T4" fmla="*/ 1531 w 2041"/>
                <a:gd name="T5" fmla="*/ 2722 h 2835"/>
                <a:gd name="T6" fmla="*/ 1588 w 2041"/>
                <a:gd name="T7" fmla="*/ 2609 h 2835"/>
                <a:gd name="T8" fmla="*/ 1644 w 2041"/>
                <a:gd name="T9" fmla="*/ 2212 h 2835"/>
                <a:gd name="T10" fmla="*/ 1701 w 2041"/>
                <a:gd name="T11" fmla="*/ 1871 h 2835"/>
                <a:gd name="T12" fmla="*/ 1644 w 2041"/>
                <a:gd name="T13" fmla="*/ 1815 h 2835"/>
                <a:gd name="T14" fmla="*/ 1701 w 2041"/>
                <a:gd name="T15" fmla="*/ 1758 h 2835"/>
                <a:gd name="T16" fmla="*/ 1814 w 2041"/>
                <a:gd name="T17" fmla="*/ 1701 h 2835"/>
                <a:gd name="T18" fmla="*/ 1928 w 2041"/>
                <a:gd name="T19" fmla="*/ 1645 h 2835"/>
                <a:gd name="T20" fmla="*/ 2041 w 2041"/>
                <a:gd name="T21" fmla="*/ 1588 h 2835"/>
                <a:gd name="T22" fmla="*/ 1928 w 2041"/>
                <a:gd name="T23" fmla="*/ 1304 h 2835"/>
                <a:gd name="T24" fmla="*/ 1701 w 2041"/>
                <a:gd name="T25" fmla="*/ 397 h 2835"/>
                <a:gd name="T26" fmla="*/ 1644 w 2041"/>
                <a:gd name="T27" fmla="*/ 284 h 2835"/>
                <a:gd name="T28" fmla="*/ 1588 w 2041"/>
                <a:gd name="T29" fmla="*/ 227 h 2835"/>
                <a:gd name="T30" fmla="*/ 1531 w 2041"/>
                <a:gd name="T31" fmla="*/ 114 h 2835"/>
                <a:gd name="T32" fmla="*/ 1417 w 2041"/>
                <a:gd name="T33" fmla="*/ 57 h 2835"/>
                <a:gd name="T34" fmla="*/ 1361 w 2041"/>
                <a:gd name="T35" fmla="*/ 0 h 2835"/>
                <a:gd name="T36" fmla="*/ 1361 w 2041"/>
                <a:gd name="T37" fmla="*/ 170 h 2835"/>
                <a:gd name="T38" fmla="*/ 1474 w 2041"/>
                <a:gd name="T39" fmla="*/ 284 h 2835"/>
                <a:gd name="T40" fmla="*/ 1417 w 2041"/>
                <a:gd name="T41" fmla="*/ 341 h 2835"/>
                <a:gd name="T42" fmla="*/ 1361 w 2041"/>
                <a:gd name="T43" fmla="*/ 454 h 2835"/>
                <a:gd name="T44" fmla="*/ 1304 w 2041"/>
                <a:gd name="T45" fmla="*/ 284 h 2835"/>
                <a:gd name="T46" fmla="*/ 1191 w 2041"/>
                <a:gd name="T47" fmla="*/ 227 h 2835"/>
                <a:gd name="T48" fmla="*/ 1134 w 2041"/>
                <a:gd name="T49" fmla="*/ 170 h 2835"/>
                <a:gd name="T50" fmla="*/ 1191 w 2041"/>
                <a:gd name="T51" fmla="*/ 114 h 2835"/>
                <a:gd name="T52" fmla="*/ 850 w 2041"/>
                <a:gd name="T53" fmla="*/ 284 h 2835"/>
                <a:gd name="T54" fmla="*/ 794 w 2041"/>
                <a:gd name="T55" fmla="*/ 341 h 2835"/>
                <a:gd name="T56" fmla="*/ 680 w 2041"/>
                <a:gd name="T57" fmla="*/ 397 h 2835"/>
                <a:gd name="T58" fmla="*/ 624 w 2041"/>
                <a:gd name="T59" fmla="*/ 511 h 2835"/>
                <a:gd name="T60" fmla="*/ 567 w 2041"/>
                <a:gd name="T61" fmla="*/ 567 h 2835"/>
                <a:gd name="T62" fmla="*/ 510 w 2041"/>
                <a:gd name="T63" fmla="*/ 624 h 2835"/>
                <a:gd name="T64" fmla="*/ 454 w 2041"/>
                <a:gd name="T65" fmla="*/ 681 h 2835"/>
                <a:gd name="T66" fmla="*/ 397 w 2041"/>
                <a:gd name="T67" fmla="*/ 737 h 2835"/>
                <a:gd name="T68" fmla="*/ 283 w 2041"/>
                <a:gd name="T69" fmla="*/ 851 h 2835"/>
                <a:gd name="T70" fmla="*/ 227 w 2041"/>
                <a:gd name="T71" fmla="*/ 964 h 2835"/>
                <a:gd name="T72" fmla="*/ 170 w 2041"/>
                <a:gd name="T73" fmla="*/ 1078 h 2835"/>
                <a:gd name="T74" fmla="*/ 113 w 2041"/>
                <a:gd name="T75" fmla="*/ 1191 h 2835"/>
                <a:gd name="T76" fmla="*/ 57 w 2041"/>
                <a:gd name="T77" fmla="*/ 1304 h 2835"/>
                <a:gd name="T78" fmla="*/ 0 w 2041"/>
                <a:gd name="T79" fmla="*/ 1588 h 2835"/>
                <a:gd name="T80" fmla="*/ 113 w 2041"/>
                <a:gd name="T81" fmla="*/ 1645 h 2835"/>
                <a:gd name="T82" fmla="*/ 170 w 2041"/>
                <a:gd name="T83" fmla="*/ 1701 h 2835"/>
                <a:gd name="T84" fmla="*/ 340 w 2041"/>
                <a:gd name="T85" fmla="*/ 1758 h 2835"/>
                <a:gd name="T86" fmla="*/ 624 w 2041"/>
                <a:gd name="T87" fmla="*/ 1815 h 2835"/>
                <a:gd name="T88" fmla="*/ 680 w 2041"/>
                <a:gd name="T89" fmla="*/ 2268 h 2835"/>
                <a:gd name="T90" fmla="*/ 624 w 2041"/>
                <a:gd name="T91" fmla="*/ 2382 h 2835"/>
                <a:gd name="T92" fmla="*/ 680 w 2041"/>
                <a:gd name="T93" fmla="*/ 2439 h 2835"/>
                <a:gd name="T94" fmla="*/ 737 w 2041"/>
                <a:gd name="T95" fmla="*/ 2495 h 2835"/>
                <a:gd name="T96" fmla="*/ 794 w 2041"/>
                <a:gd name="T97" fmla="*/ 2552 h 2835"/>
                <a:gd name="T98" fmla="*/ 850 w 2041"/>
                <a:gd name="T99" fmla="*/ 2609 h 2835"/>
                <a:gd name="T100" fmla="*/ 1191 w 2041"/>
                <a:gd name="T101" fmla="*/ 2665 h 2835"/>
                <a:gd name="T102" fmla="*/ 1304 w 2041"/>
                <a:gd name="T103" fmla="*/ 2665 h 2835"/>
                <a:gd name="T104" fmla="*/ 1361 w 2041"/>
                <a:gd name="T105" fmla="*/ 2779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2835">
                  <a:moveTo>
                    <a:pt x="1361" y="2835"/>
                  </a:moveTo>
                  <a:lnTo>
                    <a:pt x="1417" y="2835"/>
                  </a:lnTo>
                  <a:lnTo>
                    <a:pt x="1417" y="2779"/>
                  </a:lnTo>
                  <a:lnTo>
                    <a:pt x="1474" y="2779"/>
                  </a:lnTo>
                  <a:lnTo>
                    <a:pt x="1474" y="2722"/>
                  </a:lnTo>
                  <a:lnTo>
                    <a:pt x="1531" y="2722"/>
                  </a:lnTo>
                  <a:lnTo>
                    <a:pt x="1531" y="2609"/>
                  </a:lnTo>
                  <a:lnTo>
                    <a:pt x="1588" y="2609"/>
                  </a:lnTo>
                  <a:lnTo>
                    <a:pt x="1588" y="2212"/>
                  </a:lnTo>
                  <a:lnTo>
                    <a:pt x="1644" y="2212"/>
                  </a:lnTo>
                  <a:lnTo>
                    <a:pt x="1644" y="1871"/>
                  </a:lnTo>
                  <a:lnTo>
                    <a:pt x="1701" y="1871"/>
                  </a:lnTo>
                  <a:lnTo>
                    <a:pt x="1701" y="1815"/>
                  </a:lnTo>
                  <a:lnTo>
                    <a:pt x="1644" y="1815"/>
                  </a:lnTo>
                  <a:lnTo>
                    <a:pt x="1644" y="1758"/>
                  </a:lnTo>
                  <a:lnTo>
                    <a:pt x="1701" y="175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645"/>
                  </a:lnTo>
                  <a:lnTo>
                    <a:pt x="1928" y="1645"/>
                  </a:lnTo>
                  <a:lnTo>
                    <a:pt x="1928" y="1588"/>
                  </a:lnTo>
                  <a:lnTo>
                    <a:pt x="2041" y="1588"/>
                  </a:lnTo>
                  <a:lnTo>
                    <a:pt x="2041" y="1304"/>
                  </a:lnTo>
                  <a:lnTo>
                    <a:pt x="1928" y="1304"/>
                  </a:lnTo>
                  <a:lnTo>
                    <a:pt x="1928" y="397"/>
                  </a:lnTo>
                  <a:lnTo>
                    <a:pt x="1701" y="397"/>
                  </a:lnTo>
                  <a:lnTo>
                    <a:pt x="1701" y="284"/>
                  </a:lnTo>
                  <a:lnTo>
                    <a:pt x="1644" y="28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531" y="114"/>
                  </a:lnTo>
                  <a:lnTo>
                    <a:pt x="1531" y="57"/>
                  </a:lnTo>
                  <a:lnTo>
                    <a:pt x="1417" y="57"/>
                  </a:lnTo>
                  <a:lnTo>
                    <a:pt x="1417" y="0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1361" y="170"/>
                  </a:lnTo>
                  <a:lnTo>
                    <a:pt x="1481" y="173"/>
                  </a:lnTo>
                  <a:lnTo>
                    <a:pt x="1474" y="284"/>
                  </a:lnTo>
                  <a:lnTo>
                    <a:pt x="1417" y="284"/>
                  </a:lnTo>
                  <a:lnTo>
                    <a:pt x="1417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114"/>
                  </a:lnTo>
                  <a:lnTo>
                    <a:pt x="850" y="114"/>
                  </a:lnTo>
                  <a:lnTo>
                    <a:pt x="850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397" y="681"/>
                  </a:lnTo>
                  <a:lnTo>
                    <a:pt x="397" y="737"/>
                  </a:lnTo>
                  <a:lnTo>
                    <a:pt x="283" y="737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078"/>
                  </a:lnTo>
                  <a:lnTo>
                    <a:pt x="113" y="1078"/>
                  </a:lnTo>
                  <a:lnTo>
                    <a:pt x="113" y="1191"/>
                  </a:lnTo>
                  <a:lnTo>
                    <a:pt x="57" y="119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645"/>
                  </a:lnTo>
                  <a:lnTo>
                    <a:pt x="170" y="1645"/>
                  </a:lnTo>
                  <a:lnTo>
                    <a:pt x="170" y="1701"/>
                  </a:lnTo>
                  <a:lnTo>
                    <a:pt x="340" y="1701"/>
                  </a:lnTo>
                  <a:lnTo>
                    <a:pt x="340" y="1758"/>
                  </a:lnTo>
                  <a:lnTo>
                    <a:pt x="624" y="1758"/>
                  </a:lnTo>
                  <a:lnTo>
                    <a:pt x="624" y="1815"/>
                  </a:lnTo>
                  <a:lnTo>
                    <a:pt x="680" y="1815"/>
                  </a:lnTo>
                  <a:lnTo>
                    <a:pt x="680" y="2268"/>
                  </a:lnTo>
                  <a:lnTo>
                    <a:pt x="624" y="2268"/>
                  </a:lnTo>
                  <a:lnTo>
                    <a:pt x="624" y="2382"/>
                  </a:lnTo>
                  <a:lnTo>
                    <a:pt x="680" y="2382"/>
                  </a:lnTo>
                  <a:lnTo>
                    <a:pt x="680" y="2439"/>
                  </a:lnTo>
                  <a:lnTo>
                    <a:pt x="737" y="2439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552"/>
                  </a:lnTo>
                  <a:lnTo>
                    <a:pt x="850" y="2552"/>
                  </a:lnTo>
                  <a:lnTo>
                    <a:pt x="850" y="2609"/>
                  </a:lnTo>
                  <a:lnTo>
                    <a:pt x="1191" y="2609"/>
                  </a:lnTo>
                  <a:lnTo>
                    <a:pt x="1191" y="2665"/>
                  </a:lnTo>
                  <a:lnTo>
                    <a:pt x="1247" y="2665"/>
                  </a:lnTo>
                  <a:lnTo>
                    <a:pt x="1304" y="2665"/>
                  </a:lnTo>
                  <a:lnTo>
                    <a:pt x="1304" y="2779"/>
                  </a:lnTo>
                  <a:lnTo>
                    <a:pt x="1361" y="2779"/>
                  </a:lnTo>
                  <a:lnTo>
                    <a:pt x="1361" y="28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263"/>
            <p:cNvSpPr>
              <a:spLocks/>
            </p:cNvSpPr>
            <p:nvPr/>
          </p:nvSpPr>
          <p:spPr bwMode="auto">
            <a:xfrm>
              <a:off x="1890" y="1821"/>
              <a:ext cx="340" cy="510"/>
            </a:xfrm>
            <a:custGeom>
              <a:avLst/>
              <a:gdLst>
                <a:gd name="T0" fmla="*/ 227 w 340"/>
                <a:gd name="T1" fmla="*/ 56 h 510"/>
                <a:gd name="T2" fmla="*/ 113 w 340"/>
                <a:gd name="T3" fmla="*/ 56 h 510"/>
                <a:gd name="T4" fmla="*/ 113 w 340"/>
                <a:gd name="T5" fmla="*/ 0 h 510"/>
                <a:gd name="T6" fmla="*/ 0 w 340"/>
                <a:gd name="T7" fmla="*/ 0 h 510"/>
                <a:gd name="T8" fmla="*/ 0 w 340"/>
                <a:gd name="T9" fmla="*/ 113 h 510"/>
                <a:gd name="T10" fmla="*/ 57 w 340"/>
                <a:gd name="T11" fmla="*/ 113 h 510"/>
                <a:gd name="T12" fmla="*/ 57 w 340"/>
                <a:gd name="T13" fmla="*/ 226 h 510"/>
                <a:gd name="T14" fmla="*/ 0 w 340"/>
                <a:gd name="T15" fmla="*/ 226 h 510"/>
                <a:gd name="T16" fmla="*/ 0 w 340"/>
                <a:gd name="T17" fmla="*/ 283 h 510"/>
                <a:gd name="T18" fmla="*/ 57 w 340"/>
                <a:gd name="T19" fmla="*/ 283 h 510"/>
                <a:gd name="T20" fmla="*/ 57 w 340"/>
                <a:gd name="T21" fmla="*/ 340 h 510"/>
                <a:gd name="T22" fmla="*/ 170 w 340"/>
                <a:gd name="T23" fmla="*/ 340 h 510"/>
                <a:gd name="T24" fmla="*/ 170 w 340"/>
                <a:gd name="T25" fmla="*/ 510 h 510"/>
                <a:gd name="T26" fmla="*/ 227 w 340"/>
                <a:gd name="T27" fmla="*/ 510 h 510"/>
                <a:gd name="T28" fmla="*/ 227 w 340"/>
                <a:gd name="T29" fmla="*/ 397 h 510"/>
                <a:gd name="T30" fmla="*/ 283 w 340"/>
                <a:gd name="T31" fmla="*/ 397 h 510"/>
                <a:gd name="T32" fmla="*/ 283 w 340"/>
                <a:gd name="T33" fmla="*/ 340 h 510"/>
                <a:gd name="T34" fmla="*/ 340 w 340"/>
                <a:gd name="T35" fmla="*/ 340 h 510"/>
                <a:gd name="T36" fmla="*/ 340 w 340"/>
                <a:gd name="T37" fmla="*/ 226 h 510"/>
                <a:gd name="T38" fmla="*/ 227 w 340"/>
                <a:gd name="T39" fmla="*/ 226 h 510"/>
                <a:gd name="T40" fmla="*/ 227 w 340"/>
                <a:gd name="T41" fmla="*/ 5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510">
                  <a:moveTo>
                    <a:pt x="227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264"/>
            <p:cNvSpPr>
              <a:spLocks/>
            </p:cNvSpPr>
            <p:nvPr/>
          </p:nvSpPr>
          <p:spPr bwMode="auto">
            <a:xfrm>
              <a:off x="2060" y="1594"/>
              <a:ext cx="1134" cy="1928"/>
            </a:xfrm>
            <a:custGeom>
              <a:avLst/>
              <a:gdLst>
                <a:gd name="T0" fmla="*/ 737 w 1134"/>
                <a:gd name="T1" fmla="*/ 1587 h 1928"/>
                <a:gd name="T2" fmla="*/ 624 w 1134"/>
                <a:gd name="T3" fmla="*/ 680 h 1928"/>
                <a:gd name="T4" fmla="*/ 397 w 1134"/>
                <a:gd name="T5" fmla="*/ 567 h 1928"/>
                <a:gd name="T6" fmla="*/ 340 w 1134"/>
                <a:gd name="T7" fmla="*/ 510 h 1928"/>
                <a:gd name="T8" fmla="*/ 284 w 1134"/>
                <a:gd name="T9" fmla="*/ 397 h 1928"/>
                <a:gd name="T10" fmla="*/ 227 w 1134"/>
                <a:gd name="T11" fmla="*/ 340 h 1928"/>
                <a:gd name="T12" fmla="*/ 113 w 1134"/>
                <a:gd name="T13" fmla="*/ 283 h 1928"/>
                <a:gd name="T14" fmla="*/ 0 w 1134"/>
                <a:gd name="T15" fmla="*/ 113 h 1928"/>
                <a:gd name="T16" fmla="*/ 57 w 1134"/>
                <a:gd name="T17" fmla="*/ 170 h 1928"/>
                <a:gd name="T18" fmla="*/ 170 w 1134"/>
                <a:gd name="T19" fmla="*/ 57 h 1928"/>
                <a:gd name="T20" fmla="*/ 227 w 1134"/>
                <a:gd name="T21" fmla="*/ 0 h 1928"/>
                <a:gd name="T22" fmla="*/ 340 w 1134"/>
                <a:gd name="T23" fmla="*/ 0 h 1928"/>
                <a:gd name="T24" fmla="*/ 397 w 1134"/>
                <a:gd name="T25" fmla="*/ 57 h 1928"/>
                <a:gd name="T26" fmla="*/ 340 w 1134"/>
                <a:gd name="T27" fmla="*/ 113 h 1928"/>
                <a:gd name="T28" fmla="*/ 397 w 1134"/>
                <a:gd name="T29" fmla="*/ 170 h 1928"/>
                <a:gd name="T30" fmla="*/ 510 w 1134"/>
                <a:gd name="T31" fmla="*/ 283 h 1928"/>
                <a:gd name="T32" fmla="*/ 567 w 1134"/>
                <a:gd name="T33" fmla="*/ 340 h 1928"/>
                <a:gd name="T34" fmla="*/ 624 w 1134"/>
                <a:gd name="T35" fmla="*/ 397 h 1928"/>
                <a:gd name="T36" fmla="*/ 737 w 1134"/>
                <a:gd name="T37" fmla="*/ 453 h 1928"/>
                <a:gd name="T38" fmla="*/ 794 w 1134"/>
                <a:gd name="T39" fmla="*/ 510 h 1928"/>
                <a:gd name="T40" fmla="*/ 851 w 1134"/>
                <a:gd name="T41" fmla="*/ 737 h 1928"/>
                <a:gd name="T42" fmla="*/ 794 w 1134"/>
                <a:gd name="T43" fmla="*/ 964 h 1928"/>
                <a:gd name="T44" fmla="*/ 851 w 1134"/>
                <a:gd name="T45" fmla="*/ 1020 h 1928"/>
                <a:gd name="T46" fmla="*/ 794 w 1134"/>
                <a:gd name="T47" fmla="*/ 1077 h 1928"/>
                <a:gd name="T48" fmla="*/ 851 w 1134"/>
                <a:gd name="T49" fmla="*/ 1191 h 1928"/>
                <a:gd name="T50" fmla="*/ 907 w 1134"/>
                <a:gd name="T51" fmla="*/ 1247 h 1928"/>
                <a:gd name="T52" fmla="*/ 964 w 1134"/>
                <a:gd name="T53" fmla="*/ 1304 h 1928"/>
                <a:gd name="T54" fmla="*/ 1021 w 1134"/>
                <a:gd name="T55" fmla="*/ 1361 h 1928"/>
                <a:gd name="T56" fmla="*/ 1134 w 1134"/>
                <a:gd name="T57" fmla="*/ 1417 h 1928"/>
                <a:gd name="T58" fmla="*/ 1077 w 1134"/>
                <a:gd name="T59" fmla="*/ 1474 h 1928"/>
                <a:gd name="T60" fmla="*/ 1134 w 1134"/>
                <a:gd name="T61" fmla="*/ 1587 h 1928"/>
                <a:gd name="T62" fmla="*/ 1077 w 1134"/>
                <a:gd name="T63" fmla="*/ 1701 h 1928"/>
                <a:gd name="T64" fmla="*/ 1021 w 1134"/>
                <a:gd name="T65" fmla="*/ 1758 h 1928"/>
                <a:gd name="T66" fmla="*/ 964 w 1134"/>
                <a:gd name="T67" fmla="*/ 1814 h 1928"/>
                <a:gd name="T68" fmla="*/ 907 w 1134"/>
                <a:gd name="T69" fmla="*/ 1871 h 1928"/>
                <a:gd name="T70" fmla="*/ 794 w 1134"/>
                <a:gd name="T71" fmla="*/ 1928 h 1928"/>
                <a:gd name="T72" fmla="*/ 737 w 1134"/>
                <a:gd name="T73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1928">
                  <a:moveTo>
                    <a:pt x="737" y="1871"/>
                  </a:moveTo>
                  <a:lnTo>
                    <a:pt x="737" y="1587"/>
                  </a:lnTo>
                  <a:lnTo>
                    <a:pt x="624" y="1587"/>
                  </a:lnTo>
                  <a:lnTo>
                    <a:pt x="624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20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794" y="1077"/>
                  </a:lnTo>
                  <a:lnTo>
                    <a:pt x="794" y="1191"/>
                  </a:lnTo>
                  <a:lnTo>
                    <a:pt x="851" y="1191"/>
                  </a:lnTo>
                  <a:lnTo>
                    <a:pt x="851" y="1247"/>
                  </a:lnTo>
                  <a:lnTo>
                    <a:pt x="907" y="1247"/>
                  </a:lnTo>
                  <a:lnTo>
                    <a:pt x="907" y="1304"/>
                  </a:lnTo>
                  <a:lnTo>
                    <a:pt x="964" y="1304"/>
                  </a:lnTo>
                  <a:lnTo>
                    <a:pt x="964" y="1361"/>
                  </a:lnTo>
                  <a:lnTo>
                    <a:pt x="1021" y="1361"/>
                  </a:lnTo>
                  <a:lnTo>
                    <a:pt x="1021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77" y="1587"/>
                  </a:lnTo>
                  <a:lnTo>
                    <a:pt x="1134" y="1587"/>
                  </a:lnTo>
                  <a:lnTo>
                    <a:pt x="1134" y="1701"/>
                  </a:lnTo>
                  <a:lnTo>
                    <a:pt x="1077" y="1701"/>
                  </a:lnTo>
                  <a:lnTo>
                    <a:pt x="1077" y="1758"/>
                  </a:lnTo>
                  <a:lnTo>
                    <a:pt x="1021" y="1758"/>
                  </a:lnTo>
                  <a:lnTo>
                    <a:pt x="1021" y="1814"/>
                  </a:lnTo>
                  <a:lnTo>
                    <a:pt x="964" y="1814"/>
                  </a:lnTo>
                  <a:lnTo>
                    <a:pt x="964" y="1871"/>
                  </a:lnTo>
                  <a:lnTo>
                    <a:pt x="907" y="1871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1871"/>
                  </a:lnTo>
                  <a:lnTo>
                    <a:pt x="737" y="18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267"/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510 w 1248"/>
                <a:gd name="T1" fmla="*/ 2382 h 2382"/>
                <a:gd name="T2" fmla="*/ 567 w 1248"/>
                <a:gd name="T3" fmla="*/ 2268 h 2382"/>
                <a:gd name="T4" fmla="*/ 624 w 1248"/>
                <a:gd name="T5" fmla="*/ 2212 h 2382"/>
                <a:gd name="T6" fmla="*/ 681 w 1248"/>
                <a:gd name="T7" fmla="*/ 2155 h 2382"/>
                <a:gd name="T8" fmla="*/ 794 w 1248"/>
                <a:gd name="T9" fmla="*/ 2098 h 2382"/>
                <a:gd name="T10" fmla="*/ 851 w 1248"/>
                <a:gd name="T11" fmla="*/ 1928 h 2382"/>
                <a:gd name="T12" fmla="*/ 964 w 1248"/>
                <a:gd name="T13" fmla="*/ 1871 h 2382"/>
                <a:gd name="T14" fmla="*/ 1191 w 1248"/>
                <a:gd name="T15" fmla="*/ 1588 h 2382"/>
                <a:gd name="T16" fmla="*/ 1248 w 1248"/>
                <a:gd name="T17" fmla="*/ 1474 h 2382"/>
                <a:gd name="T18" fmla="*/ 1191 w 1248"/>
                <a:gd name="T19" fmla="*/ 1191 h 2382"/>
                <a:gd name="T20" fmla="*/ 1134 w 1248"/>
                <a:gd name="T21" fmla="*/ 1078 h 2382"/>
                <a:gd name="T22" fmla="*/ 1077 w 1248"/>
                <a:gd name="T23" fmla="*/ 624 h 2382"/>
                <a:gd name="T24" fmla="*/ 1134 w 1248"/>
                <a:gd name="T25" fmla="*/ 340 h 2382"/>
                <a:gd name="T26" fmla="*/ 1191 w 1248"/>
                <a:gd name="T27" fmla="*/ 284 h 2382"/>
                <a:gd name="T28" fmla="*/ 1248 w 1248"/>
                <a:gd name="T29" fmla="*/ 170 h 2382"/>
                <a:gd name="T30" fmla="*/ 1077 w 1248"/>
                <a:gd name="T31" fmla="*/ 0 h 2382"/>
                <a:gd name="T32" fmla="*/ 1021 w 1248"/>
                <a:gd name="T33" fmla="*/ 57 h 2382"/>
                <a:gd name="T34" fmla="*/ 964 w 1248"/>
                <a:gd name="T35" fmla="*/ 170 h 2382"/>
                <a:gd name="T36" fmla="*/ 907 w 1248"/>
                <a:gd name="T37" fmla="*/ 227 h 2382"/>
                <a:gd name="T38" fmla="*/ 794 w 1248"/>
                <a:gd name="T39" fmla="*/ 284 h 2382"/>
                <a:gd name="T40" fmla="*/ 284 w 1248"/>
                <a:gd name="T41" fmla="*/ 340 h 2382"/>
                <a:gd name="T42" fmla="*/ 227 w 1248"/>
                <a:gd name="T43" fmla="*/ 454 h 2382"/>
                <a:gd name="T44" fmla="*/ 170 w 1248"/>
                <a:gd name="T45" fmla="*/ 907 h 2382"/>
                <a:gd name="T46" fmla="*/ 227 w 1248"/>
                <a:gd name="T47" fmla="*/ 1078 h 2382"/>
                <a:gd name="T48" fmla="*/ 114 w 1248"/>
                <a:gd name="T49" fmla="*/ 1248 h 2382"/>
                <a:gd name="T50" fmla="*/ 57 w 1248"/>
                <a:gd name="T51" fmla="*/ 1474 h 2382"/>
                <a:gd name="T52" fmla="*/ 0 w 1248"/>
                <a:gd name="T53" fmla="*/ 1701 h 2382"/>
                <a:gd name="T54" fmla="*/ 114 w 1248"/>
                <a:gd name="T55" fmla="*/ 2155 h 2382"/>
                <a:gd name="T56" fmla="*/ 170 w 1248"/>
                <a:gd name="T57" fmla="*/ 2268 h 2382"/>
                <a:gd name="T58" fmla="*/ 284 w 1248"/>
                <a:gd name="T59" fmla="*/ 2325 h 2382"/>
                <a:gd name="T60" fmla="*/ 340 w 1248"/>
                <a:gd name="T61" fmla="*/ 2268 h 2382"/>
                <a:gd name="T62" fmla="*/ 397 w 1248"/>
                <a:gd name="T63" fmla="*/ 2325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48" h="2382">
                  <a:moveTo>
                    <a:pt x="397" y="2382"/>
                  </a:moveTo>
                  <a:lnTo>
                    <a:pt x="510" y="2382"/>
                  </a:lnTo>
                  <a:lnTo>
                    <a:pt x="510" y="2268"/>
                  </a:lnTo>
                  <a:lnTo>
                    <a:pt x="567" y="2268"/>
                  </a:lnTo>
                  <a:lnTo>
                    <a:pt x="567" y="2212"/>
                  </a:lnTo>
                  <a:lnTo>
                    <a:pt x="624" y="2212"/>
                  </a:lnTo>
                  <a:lnTo>
                    <a:pt x="624" y="2155"/>
                  </a:lnTo>
                  <a:lnTo>
                    <a:pt x="681" y="2155"/>
                  </a:lnTo>
                  <a:lnTo>
                    <a:pt x="681" y="2098"/>
                  </a:lnTo>
                  <a:lnTo>
                    <a:pt x="794" y="2098"/>
                  </a:lnTo>
                  <a:lnTo>
                    <a:pt x="79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964" y="1871"/>
                  </a:lnTo>
                  <a:lnTo>
                    <a:pt x="964" y="1588"/>
                  </a:lnTo>
                  <a:lnTo>
                    <a:pt x="1191" y="1588"/>
                  </a:lnTo>
                  <a:lnTo>
                    <a:pt x="1191" y="1474"/>
                  </a:lnTo>
                  <a:lnTo>
                    <a:pt x="1248" y="1474"/>
                  </a:lnTo>
                  <a:lnTo>
                    <a:pt x="1248" y="1191"/>
                  </a:lnTo>
                  <a:lnTo>
                    <a:pt x="1191" y="1191"/>
                  </a:lnTo>
                  <a:lnTo>
                    <a:pt x="1191" y="1078"/>
                  </a:lnTo>
                  <a:lnTo>
                    <a:pt x="1134" y="1078"/>
                  </a:lnTo>
                  <a:lnTo>
                    <a:pt x="1134" y="624"/>
                  </a:lnTo>
                  <a:lnTo>
                    <a:pt x="1077" y="624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021" y="57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794" y="284"/>
                  </a:lnTo>
                  <a:lnTo>
                    <a:pt x="794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1078"/>
                  </a:lnTo>
                  <a:lnTo>
                    <a:pt x="227" y="1078"/>
                  </a:lnTo>
                  <a:lnTo>
                    <a:pt x="227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57" y="1474"/>
                  </a:lnTo>
                  <a:lnTo>
                    <a:pt x="57" y="1701"/>
                  </a:lnTo>
                  <a:lnTo>
                    <a:pt x="0" y="1701"/>
                  </a:lnTo>
                  <a:lnTo>
                    <a:pt x="0" y="2155"/>
                  </a:lnTo>
                  <a:lnTo>
                    <a:pt x="114" y="2155"/>
                  </a:lnTo>
                  <a:lnTo>
                    <a:pt x="114" y="2268"/>
                  </a:lnTo>
                  <a:lnTo>
                    <a:pt x="170" y="2268"/>
                  </a:lnTo>
                  <a:lnTo>
                    <a:pt x="170" y="2325"/>
                  </a:lnTo>
                  <a:lnTo>
                    <a:pt x="284" y="2325"/>
                  </a:lnTo>
                  <a:lnTo>
                    <a:pt x="284" y="2268"/>
                  </a:lnTo>
                  <a:lnTo>
                    <a:pt x="340" y="2268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3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270"/>
            <p:cNvSpPr>
              <a:spLocks/>
            </p:cNvSpPr>
            <p:nvPr/>
          </p:nvSpPr>
          <p:spPr bwMode="auto">
            <a:xfrm>
              <a:off x="1550" y="5846"/>
              <a:ext cx="1304" cy="1645"/>
            </a:xfrm>
            <a:custGeom>
              <a:avLst/>
              <a:gdLst>
                <a:gd name="T0" fmla="*/ 0 w 1304"/>
                <a:gd name="T1" fmla="*/ 1531 h 1645"/>
                <a:gd name="T2" fmla="*/ 227 w 1304"/>
                <a:gd name="T3" fmla="*/ 1588 h 1645"/>
                <a:gd name="T4" fmla="*/ 283 w 1304"/>
                <a:gd name="T5" fmla="*/ 1645 h 1645"/>
                <a:gd name="T6" fmla="*/ 397 w 1304"/>
                <a:gd name="T7" fmla="*/ 1588 h 1645"/>
                <a:gd name="T8" fmla="*/ 510 w 1304"/>
                <a:gd name="T9" fmla="*/ 1531 h 1645"/>
                <a:gd name="T10" fmla="*/ 567 w 1304"/>
                <a:gd name="T11" fmla="*/ 1588 h 1645"/>
                <a:gd name="T12" fmla="*/ 850 w 1304"/>
                <a:gd name="T13" fmla="*/ 1305 h 1645"/>
                <a:gd name="T14" fmla="*/ 907 w 1304"/>
                <a:gd name="T15" fmla="*/ 1191 h 1645"/>
                <a:gd name="T16" fmla="*/ 850 w 1304"/>
                <a:gd name="T17" fmla="*/ 1078 h 1645"/>
                <a:gd name="T18" fmla="*/ 907 w 1304"/>
                <a:gd name="T19" fmla="*/ 964 h 1645"/>
                <a:gd name="T20" fmla="*/ 794 w 1304"/>
                <a:gd name="T21" fmla="*/ 908 h 1645"/>
                <a:gd name="T22" fmla="*/ 850 w 1304"/>
                <a:gd name="T23" fmla="*/ 851 h 1645"/>
                <a:gd name="T24" fmla="*/ 907 w 1304"/>
                <a:gd name="T25" fmla="*/ 794 h 1645"/>
                <a:gd name="T26" fmla="*/ 964 w 1304"/>
                <a:gd name="T27" fmla="*/ 567 h 1645"/>
                <a:gd name="T28" fmla="*/ 1020 w 1304"/>
                <a:gd name="T29" fmla="*/ 511 h 1645"/>
                <a:gd name="T30" fmla="*/ 1247 w 1304"/>
                <a:gd name="T31" fmla="*/ 454 h 1645"/>
                <a:gd name="T32" fmla="*/ 1304 w 1304"/>
                <a:gd name="T33" fmla="*/ 341 h 1645"/>
                <a:gd name="T34" fmla="*/ 1247 w 1304"/>
                <a:gd name="T35" fmla="*/ 171 h 1645"/>
                <a:gd name="T36" fmla="*/ 1190 w 1304"/>
                <a:gd name="T37" fmla="*/ 114 h 1645"/>
                <a:gd name="T38" fmla="*/ 1134 w 1304"/>
                <a:gd name="T39" fmla="*/ 57 h 1645"/>
                <a:gd name="T40" fmla="*/ 1020 w 1304"/>
                <a:gd name="T41" fmla="*/ 114 h 1645"/>
                <a:gd name="T42" fmla="*/ 907 w 1304"/>
                <a:gd name="T43" fmla="*/ 114 h 1645"/>
                <a:gd name="T44" fmla="*/ 737 w 1304"/>
                <a:gd name="T45" fmla="*/ 57 h 1645"/>
                <a:gd name="T46" fmla="*/ 680 w 1304"/>
                <a:gd name="T47" fmla="*/ 0 h 1645"/>
                <a:gd name="T48" fmla="*/ 737 w 1304"/>
                <a:gd name="T49" fmla="*/ 171 h 1645"/>
                <a:gd name="T50" fmla="*/ 794 w 1304"/>
                <a:gd name="T51" fmla="*/ 284 h 1645"/>
                <a:gd name="T52" fmla="*/ 737 w 1304"/>
                <a:gd name="T53" fmla="*/ 567 h 1645"/>
                <a:gd name="T54" fmla="*/ 510 w 1304"/>
                <a:gd name="T55" fmla="*/ 681 h 1645"/>
                <a:gd name="T56" fmla="*/ 397 w 1304"/>
                <a:gd name="T57" fmla="*/ 964 h 1645"/>
                <a:gd name="T58" fmla="*/ 340 w 1304"/>
                <a:gd name="T59" fmla="*/ 1021 h 1645"/>
                <a:gd name="T60" fmla="*/ 227 w 1304"/>
                <a:gd name="T61" fmla="*/ 1191 h 1645"/>
                <a:gd name="T62" fmla="*/ 170 w 1304"/>
                <a:gd name="T63" fmla="*/ 1248 h 1645"/>
                <a:gd name="T64" fmla="*/ 113 w 1304"/>
                <a:gd name="T65" fmla="*/ 1305 h 1645"/>
                <a:gd name="T66" fmla="*/ 56 w 1304"/>
                <a:gd name="T67" fmla="*/ 1361 h 1645"/>
                <a:gd name="T68" fmla="*/ 0 w 1304"/>
                <a:gd name="T69" fmla="*/ 1475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4" h="1645">
                  <a:moveTo>
                    <a:pt x="0" y="1475"/>
                  </a:moveTo>
                  <a:lnTo>
                    <a:pt x="0" y="1531"/>
                  </a:lnTo>
                  <a:lnTo>
                    <a:pt x="227" y="1531"/>
                  </a:lnTo>
                  <a:lnTo>
                    <a:pt x="227" y="1588"/>
                  </a:lnTo>
                  <a:lnTo>
                    <a:pt x="283" y="1588"/>
                  </a:lnTo>
                  <a:lnTo>
                    <a:pt x="283" y="1645"/>
                  </a:lnTo>
                  <a:lnTo>
                    <a:pt x="397" y="1645"/>
                  </a:lnTo>
                  <a:lnTo>
                    <a:pt x="397" y="1588"/>
                  </a:lnTo>
                  <a:lnTo>
                    <a:pt x="510" y="1588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588"/>
                  </a:lnTo>
                  <a:lnTo>
                    <a:pt x="850" y="1588"/>
                  </a:lnTo>
                  <a:lnTo>
                    <a:pt x="850" y="1305"/>
                  </a:lnTo>
                  <a:lnTo>
                    <a:pt x="907" y="1305"/>
                  </a:lnTo>
                  <a:lnTo>
                    <a:pt x="907" y="1191"/>
                  </a:lnTo>
                  <a:lnTo>
                    <a:pt x="850" y="1191"/>
                  </a:lnTo>
                  <a:lnTo>
                    <a:pt x="850" y="1078"/>
                  </a:lnTo>
                  <a:lnTo>
                    <a:pt x="907" y="1078"/>
                  </a:lnTo>
                  <a:lnTo>
                    <a:pt x="907" y="964"/>
                  </a:lnTo>
                  <a:lnTo>
                    <a:pt x="794" y="964"/>
                  </a:lnTo>
                  <a:lnTo>
                    <a:pt x="794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567"/>
                  </a:lnTo>
                  <a:lnTo>
                    <a:pt x="1020" y="567"/>
                  </a:lnTo>
                  <a:lnTo>
                    <a:pt x="1020" y="511"/>
                  </a:lnTo>
                  <a:lnTo>
                    <a:pt x="1247" y="511"/>
                  </a:lnTo>
                  <a:lnTo>
                    <a:pt x="1247" y="454"/>
                  </a:lnTo>
                  <a:lnTo>
                    <a:pt x="1304" y="454"/>
                  </a:lnTo>
                  <a:lnTo>
                    <a:pt x="1304" y="341"/>
                  </a:lnTo>
                  <a:lnTo>
                    <a:pt x="1247" y="341"/>
                  </a:lnTo>
                  <a:lnTo>
                    <a:pt x="1247" y="171"/>
                  </a:lnTo>
                  <a:lnTo>
                    <a:pt x="1190" y="171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680" y="0"/>
                  </a:lnTo>
                  <a:lnTo>
                    <a:pt x="680" y="171"/>
                  </a:lnTo>
                  <a:lnTo>
                    <a:pt x="737" y="171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510" y="681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1021"/>
                  </a:lnTo>
                  <a:lnTo>
                    <a:pt x="340" y="1021"/>
                  </a:lnTo>
                  <a:lnTo>
                    <a:pt x="340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305"/>
                  </a:lnTo>
                  <a:lnTo>
                    <a:pt x="113" y="1305"/>
                  </a:lnTo>
                  <a:lnTo>
                    <a:pt x="113" y="1361"/>
                  </a:lnTo>
                  <a:lnTo>
                    <a:pt x="56" y="1361"/>
                  </a:lnTo>
                  <a:lnTo>
                    <a:pt x="56" y="1475"/>
                  </a:lnTo>
                  <a:lnTo>
                    <a:pt x="0" y="14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272"/>
            <p:cNvSpPr>
              <a:spLocks/>
            </p:cNvSpPr>
            <p:nvPr/>
          </p:nvSpPr>
          <p:spPr bwMode="auto">
            <a:xfrm>
              <a:off x="2344" y="6130"/>
              <a:ext cx="907" cy="964"/>
            </a:xfrm>
            <a:custGeom>
              <a:avLst/>
              <a:gdLst>
                <a:gd name="T0" fmla="*/ 510 w 907"/>
                <a:gd name="T1" fmla="*/ 57 h 964"/>
                <a:gd name="T2" fmla="*/ 510 w 907"/>
                <a:gd name="T3" fmla="*/ 170 h 964"/>
                <a:gd name="T4" fmla="*/ 453 w 907"/>
                <a:gd name="T5" fmla="*/ 170 h 964"/>
                <a:gd name="T6" fmla="*/ 453 w 907"/>
                <a:gd name="T7" fmla="*/ 227 h 964"/>
                <a:gd name="T8" fmla="*/ 226 w 907"/>
                <a:gd name="T9" fmla="*/ 227 h 964"/>
                <a:gd name="T10" fmla="*/ 226 w 907"/>
                <a:gd name="T11" fmla="*/ 283 h 964"/>
                <a:gd name="T12" fmla="*/ 170 w 907"/>
                <a:gd name="T13" fmla="*/ 283 h 964"/>
                <a:gd name="T14" fmla="*/ 170 w 907"/>
                <a:gd name="T15" fmla="*/ 510 h 964"/>
                <a:gd name="T16" fmla="*/ 113 w 907"/>
                <a:gd name="T17" fmla="*/ 510 h 964"/>
                <a:gd name="T18" fmla="*/ 113 w 907"/>
                <a:gd name="T19" fmla="*/ 567 h 964"/>
                <a:gd name="T20" fmla="*/ 56 w 907"/>
                <a:gd name="T21" fmla="*/ 567 h 964"/>
                <a:gd name="T22" fmla="*/ 56 w 907"/>
                <a:gd name="T23" fmla="*/ 624 h 964"/>
                <a:gd name="T24" fmla="*/ 0 w 907"/>
                <a:gd name="T25" fmla="*/ 624 h 964"/>
                <a:gd name="T26" fmla="*/ 0 w 907"/>
                <a:gd name="T27" fmla="*/ 680 h 964"/>
                <a:gd name="T28" fmla="*/ 113 w 907"/>
                <a:gd name="T29" fmla="*/ 680 h 964"/>
                <a:gd name="T30" fmla="*/ 113 w 907"/>
                <a:gd name="T31" fmla="*/ 794 h 964"/>
                <a:gd name="T32" fmla="*/ 56 w 907"/>
                <a:gd name="T33" fmla="*/ 794 h 964"/>
                <a:gd name="T34" fmla="*/ 56 w 907"/>
                <a:gd name="T35" fmla="*/ 850 h 964"/>
                <a:gd name="T36" fmla="*/ 56 w 907"/>
                <a:gd name="T37" fmla="*/ 907 h 964"/>
                <a:gd name="T38" fmla="*/ 113 w 907"/>
                <a:gd name="T39" fmla="*/ 907 h 964"/>
                <a:gd name="T40" fmla="*/ 113 w 907"/>
                <a:gd name="T41" fmla="*/ 964 h 964"/>
                <a:gd name="T42" fmla="*/ 170 w 907"/>
                <a:gd name="T43" fmla="*/ 964 h 964"/>
                <a:gd name="T44" fmla="*/ 170 w 907"/>
                <a:gd name="T45" fmla="*/ 907 h 964"/>
                <a:gd name="T46" fmla="*/ 283 w 907"/>
                <a:gd name="T47" fmla="*/ 907 h 964"/>
                <a:gd name="T48" fmla="*/ 283 w 907"/>
                <a:gd name="T49" fmla="*/ 850 h 964"/>
                <a:gd name="T50" fmla="*/ 396 w 907"/>
                <a:gd name="T51" fmla="*/ 850 h 964"/>
                <a:gd name="T52" fmla="*/ 396 w 907"/>
                <a:gd name="T53" fmla="*/ 794 h 964"/>
                <a:gd name="T54" fmla="*/ 453 w 907"/>
                <a:gd name="T55" fmla="*/ 794 h 964"/>
                <a:gd name="T56" fmla="*/ 453 w 907"/>
                <a:gd name="T57" fmla="*/ 737 h 964"/>
                <a:gd name="T58" fmla="*/ 510 w 907"/>
                <a:gd name="T59" fmla="*/ 737 h 964"/>
                <a:gd name="T60" fmla="*/ 510 w 907"/>
                <a:gd name="T61" fmla="*/ 624 h 964"/>
                <a:gd name="T62" fmla="*/ 567 w 907"/>
                <a:gd name="T63" fmla="*/ 624 h 964"/>
                <a:gd name="T64" fmla="*/ 567 w 907"/>
                <a:gd name="T65" fmla="*/ 510 h 964"/>
                <a:gd name="T66" fmla="*/ 623 w 907"/>
                <a:gd name="T67" fmla="*/ 510 h 964"/>
                <a:gd name="T68" fmla="*/ 623 w 907"/>
                <a:gd name="T69" fmla="*/ 454 h 964"/>
                <a:gd name="T70" fmla="*/ 737 w 907"/>
                <a:gd name="T71" fmla="*/ 454 h 964"/>
                <a:gd name="T72" fmla="*/ 737 w 907"/>
                <a:gd name="T73" fmla="*/ 397 h 964"/>
                <a:gd name="T74" fmla="*/ 850 w 907"/>
                <a:gd name="T75" fmla="*/ 397 h 964"/>
                <a:gd name="T76" fmla="*/ 850 w 907"/>
                <a:gd name="T77" fmla="*/ 283 h 964"/>
                <a:gd name="T78" fmla="*/ 907 w 907"/>
                <a:gd name="T79" fmla="*/ 283 h 964"/>
                <a:gd name="T80" fmla="*/ 907 w 907"/>
                <a:gd name="T81" fmla="*/ 170 h 964"/>
                <a:gd name="T82" fmla="*/ 850 w 907"/>
                <a:gd name="T83" fmla="*/ 170 h 964"/>
                <a:gd name="T84" fmla="*/ 850 w 907"/>
                <a:gd name="T85" fmla="*/ 113 h 964"/>
                <a:gd name="T86" fmla="*/ 793 w 907"/>
                <a:gd name="T87" fmla="*/ 113 h 964"/>
                <a:gd name="T88" fmla="*/ 793 w 907"/>
                <a:gd name="T89" fmla="*/ 57 h 964"/>
                <a:gd name="T90" fmla="*/ 737 w 907"/>
                <a:gd name="T91" fmla="*/ 57 h 964"/>
                <a:gd name="T92" fmla="*/ 737 w 907"/>
                <a:gd name="T93" fmla="*/ 0 h 964"/>
                <a:gd name="T94" fmla="*/ 567 w 907"/>
                <a:gd name="T95" fmla="*/ 0 h 964"/>
                <a:gd name="T96" fmla="*/ 567 w 907"/>
                <a:gd name="T97" fmla="*/ 57 h 964"/>
                <a:gd name="T98" fmla="*/ 510 w 907"/>
                <a:gd name="T9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10" y="57"/>
                  </a:moveTo>
                  <a:lnTo>
                    <a:pt x="51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283"/>
                  </a:lnTo>
                  <a:lnTo>
                    <a:pt x="170" y="28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56" y="794"/>
                  </a:lnTo>
                  <a:lnTo>
                    <a:pt x="56" y="850"/>
                  </a:lnTo>
                  <a:lnTo>
                    <a:pt x="56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396" y="850"/>
                  </a:lnTo>
                  <a:lnTo>
                    <a:pt x="396" y="794"/>
                  </a:lnTo>
                  <a:lnTo>
                    <a:pt x="453" y="794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274"/>
            <p:cNvSpPr>
              <a:spLocks/>
            </p:cNvSpPr>
            <p:nvPr/>
          </p:nvSpPr>
          <p:spPr bwMode="auto">
            <a:xfrm>
              <a:off x="2400" y="6527"/>
              <a:ext cx="1588" cy="1361"/>
            </a:xfrm>
            <a:custGeom>
              <a:avLst/>
              <a:gdLst>
                <a:gd name="T0" fmla="*/ 681 w 1588"/>
                <a:gd name="T1" fmla="*/ 0 h 1361"/>
                <a:gd name="T2" fmla="*/ 567 w 1588"/>
                <a:gd name="T3" fmla="*/ 57 h 1361"/>
                <a:gd name="T4" fmla="*/ 511 w 1588"/>
                <a:gd name="T5" fmla="*/ 113 h 1361"/>
                <a:gd name="T6" fmla="*/ 454 w 1588"/>
                <a:gd name="T7" fmla="*/ 227 h 1361"/>
                <a:gd name="T8" fmla="*/ 397 w 1588"/>
                <a:gd name="T9" fmla="*/ 340 h 1361"/>
                <a:gd name="T10" fmla="*/ 340 w 1588"/>
                <a:gd name="T11" fmla="*/ 397 h 1361"/>
                <a:gd name="T12" fmla="*/ 227 w 1588"/>
                <a:gd name="T13" fmla="*/ 453 h 1361"/>
                <a:gd name="T14" fmla="*/ 114 w 1588"/>
                <a:gd name="T15" fmla="*/ 510 h 1361"/>
                <a:gd name="T16" fmla="*/ 57 w 1588"/>
                <a:gd name="T17" fmla="*/ 567 h 1361"/>
                <a:gd name="T18" fmla="*/ 0 w 1588"/>
                <a:gd name="T19" fmla="*/ 624 h 1361"/>
                <a:gd name="T20" fmla="*/ 57 w 1588"/>
                <a:gd name="T21" fmla="*/ 850 h 1361"/>
                <a:gd name="T22" fmla="*/ 114 w 1588"/>
                <a:gd name="T23" fmla="*/ 907 h 1361"/>
                <a:gd name="T24" fmla="*/ 170 w 1588"/>
                <a:gd name="T25" fmla="*/ 1077 h 1361"/>
                <a:gd name="T26" fmla="*/ 227 w 1588"/>
                <a:gd name="T27" fmla="*/ 1134 h 1361"/>
                <a:gd name="T28" fmla="*/ 454 w 1588"/>
                <a:gd name="T29" fmla="*/ 1191 h 1361"/>
                <a:gd name="T30" fmla="*/ 511 w 1588"/>
                <a:gd name="T31" fmla="*/ 1134 h 1361"/>
                <a:gd name="T32" fmla="*/ 567 w 1588"/>
                <a:gd name="T33" fmla="*/ 1191 h 1361"/>
                <a:gd name="T34" fmla="*/ 681 w 1588"/>
                <a:gd name="T35" fmla="*/ 1247 h 1361"/>
                <a:gd name="T36" fmla="*/ 681 w 1588"/>
                <a:gd name="T37" fmla="*/ 1361 h 1361"/>
                <a:gd name="T38" fmla="*/ 908 w 1588"/>
                <a:gd name="T39" fmla="*/ 1247 h 1361"/>
                <a:gd name="T40" fmla="*/ 1191 w 1588"/>
                <a:gd name="T41" fmla="*/ 1304 h 1361"/>
                <a:gd name="T42" fmla="*/ 1361 w 1588"/>
                <a:gd name="T43" fmla="*/ 1247 h 1361"/>
                <a:gd name="T44" fmla="*/ 1418 w 1588"/>
                <a:gd name="T45" fmla="*/ 1134 h 1361"/>
                <a:gd name="T46" fmla="*/ 1475 w 1588"/>
                <a:gd name="T47" fmla="*/ 1077 h 1361"/>
                <a:gd name="T48" fmla="*/ 1531 w 1588"/>
                <a:gd name="T49" fmla="*/ 1020 h 1361"/>
                <a:gd name="T50" fmla="*/ 1588 w 1588"/>
                <a:gd name="T51" fmla="*/ 907 h 1361"/>
                <a:gd name="T52" fmla="*/ 1531 w 1588"/>
                <a:gd name="T53" fmla="*/ 850 h 1361"/>
                <a:gd name="T54" fmla="*/ 1475 w 1588"/>
                <a:gd name="T55" fmla="*/ 794 h 1361"/>
                <a:gd name="T56" fmla="*/ 1418 w 1588"/>
                <a:gd name="T57" fmla="*/ 737 h 1361"/>
                <a:gd name="T58" fmla="*/ 1475 w 1588"/>
                <a:gd name="T59" fmla="*/ 340 h 1361"/>
                <a:gd name="T60" fmla="*/ 1248 w 1588"/>
                <a:gd name="T61" fmla="*/ 453 h 1361"/>
                <a:gd name="T62" fmla="*/ 1134 w 1588"/>
                <a:gd name="T63" fmla="*/ 227 h 1361"/>
                <a:gd name="T64" fmla="*/ 1021 w 1588"/>
                <a:gd name="T65" fmla="*/ 113 h 1361"/>
                <a:gd name="T66" fmla="*/ 964 w 1588"/>
                <a:gd name="T6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88" h="1361">
                  <a:moveTo>
                    <a:pt x="964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1077"/>
                  </a:lnTo>
                  <a:lnTo>
                    <a:pt x="170" y="1077"/>
                  </a:lnTo>
                  <a:lnTo>
                    <a:pt x="170" y="1134"/>
                  </a:lnTo>
                  <a:lnTo>
                    <a:pt x="227" y="1134"/>
                  </a:lnTo>
                  <a:lnTo>
                    <a:pt x="227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191"/>
                  </a:lnTo>
                  <a:lnTo>
                    <a:pt x="567" y="1191"/>
                  </a:lnTo>
                  <a:lnTo>
                    <a:pt x="567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908" y="1361"/>
                  </a:lnTo>
                  <a:lnTo>
                    <a:pt x="908" y="1247"/>
                  </a:lnTo>
                  <a:lnTo>
                    <a:pt x="1191" y="1247"/>
                  </a:lnTo>
                  <a:lnTo>
                    <a:pt x="1191" y="1304"/>
                  </a:lnTo>
                  <a:lnTo>
                    <a:pt x="1361" y="1304"/>
                  </a:lnTo>
                  <a:lnTo>
                    <a:pt x="1361" y="1247"/>
                  </a:lnTo>
                  <a:lnTo>
                    <a:pt x="1418" y="1247"/>
                  </a:lnTo>
                  <a:lnTo>
                    <a:pt x="1418" y="1134"/>
                  </a:lnTo>
                  <a:lnTo>
                    <a:pt x="1475" y="1134"/>
                  </a:lnTo>
                  <a:lnTo>
                    <a:pt x="1475" y="1077"/>
                  </a:lnTo>
                  <a:lnTo>
                    <a:pt x="1531" y="1077"/>
                  </a:lnTo>
                  <a:lnTo>
                    <a:pt x="1531" y="1020"/>
                  </a:lnTo>
                  <a:lnTo>
                    <a:pt x="1588" y="1020"/>
                  </a:lnTo>
                  <a:lnTo>
                    <a:pt x="1588" y="907"/>
                  </a:lnTo>
                  <a:lnTo>
                    <a:pt x="1531" y="907"/>
                  </a:lnTo>
                  <a:lnTo>
                    <a:pt x="1531" y="850"/>
                  </a:lnTo>
                  <a:lnTo>
                    <a:pt x="1475" y="850"/>
                  </a:lnTo>
                  <a:lnTo>
                    <a:pt x="1475" y="794"/>
                  </a:lnTo>
                  <a:lnTo>
                    <a:pt x="1418" y="794"/>
                  </a:lnTo>
                  <a:lnTo>
                    <a:pt x="1418" y="737"/>
                  </a:lnTo>
                  <a:lnTo>
                    <a:pt x="1475" y="737"/>
                  </a:lnTo>
                  <a:lnTo>
                    <a:pt x="1475" y="340"/>
                  </a:lnTo>
                  <a:lnTo>
                    <a:pt x="1248" y="340"/>
                  </a:lnTo>
                  <a:lnTo>
                    <a:pt x="1248" y="453"/>
                  </a:lnTo>
                  <a:lnTo>
                    <a:pt x="1134" y="453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276"/>
            <p:cNvSpPr>
              <a:spLocks/>
            </p:cNvSpPr>
            <p:nvPr/>
          </p:nvSpPr>
          <p:spPr bwMode="auto">
            <a:xfrm>
              <a:off x="2967" y="5223"/>
              <a:ext cx="737" cy="1077"/>
            </a:xfrm>
            <a:custGeom>
              <a:avLst/>
              <a:gdLst>
                <a:gd name="T0" fmla="*/ 454 w 737"/>
                <a:gd name="T1" fmla="*/ 0 h 1077"/>
                <a:gd name="T2" fmla="*/ 454 w 737"/>
                <a:gd name="T3" fmla="*/ 113 h 1077"/>
                <a:gd name="T4" fmla="*/ 397 w 737"/>
                <a:gd name="T5" fmla="*/ 113 h 1077"/>
                <a:gd name="T6" fmla="*/ 397 w 737"/>
                <a:gd name="T7" fmla="*/ 170 h 1077"/>
                <a:gd name="T8" fmla="*/ 341 w 737"/>
                <a:gd name="T9" fmla="*/ 170 h 1077"/>
                <a:gd name="T10" fmla="*/ 341 w 737"/>
                <a:gd name="T11" fmla="*/ 340 h 1077"/>
                <a:gd name="T12" fmla="*/ 284 w 737"/>
                <a:gd name="T13" fmla="*/ 340 h 1077"/>
                <a:gd name="T14" fmla="*/ 284 w 737"/>
                <a:gd name="T15" fmla="*/ 453 h 1077"/>
                <a:gd name="T16" fmla="*/ 227 w 737"/>
                <a:gd name="T17" fmla="*/ 453 h 1077"/>
                <a:gd name="T18" fmla="*/ 227 w 737"/>
                <a:gd name="T19" fmla="*/ 510 h 1077"/>
                <a:gd name="T20" fmla="*/ 170 w 737"/>
                <a:gd name="T21" fmla="*/ 510 h 1077"/>
                <a:gd name="T22" fmla="*/ 170 w 737"/>
                <a:gd name="T23" fmla="*/ 737 h 1077"/>
                <a:gd name="T24" fmla="*/ 57 w 737"/>
                <a:gd name="T25" fmla="*/ 737 h 1077"/>
                <a:gd name="T26" fmla="*/ 57 w 737"/>
                <a:gd name="T27" fmla="*/ 794 h 1077"/>
                <a:gd name="T28" fmla="*/ 0 w 737"/>
                <a:gd name="T29" fmla="*/ 794 h 1077"/>
                <a:gd name="T30" fmla="*/ 0 w 737"/>
                <a:gd name="T31" fmla="*/ 907 h 1077"/>
                <a:gd name="T32" fmla="*/ 114 w 737"/>
                <a:gd name="T33" fmla="*/ 907 h 1077"/>
                <a:gd name="T34" fmla="*/ 114 w 737"/>
                <a:gd name="T35" fmla="*/ 964 h 1077"/>
                <a:gd name="T36" fmla="*/ 170 w 737"/>
                <a:gd name="T37" fmla="*/ 964 h 1077"/>
                <a:gd name="T38" fmla="*/ 170 w 737"/>
                <a:gd name="T39" fmla="*/ 1020 h 1077"/>
                <a:gd name="T40" fmla="*/ 227 w 737"/>
                <a:gd name="T41" fmla="*/ 1020 h 1077"/>
                <a:gd name="T42" fmla="*/ 227 w 737"/>
                <a:gd name="T43" fmla="*/ 1077 h 1077"/>
                <a:gd name="T44" fmla="*/ 454 w 737"/>
                <a:gd name="T45" fmla="*/ 1077 h 1077"/>
                <a:gd name="T46" fmla="*/ 454 w 737"/>
                <a:gd name="T47" fmla="*/ 964 h 1077"/>
                <a:gd name="T48" fmla="*/ 624 w 737"/>
                <a:gd name="T49" fmla="*/ 964 h 1077"/>
                <a:gd name="T50" fmla="*/ 624 w 737"/>
                <a:gd name="T51" fmla="*/ 794 h 1077"/>
                <a:gd name="T52" fmla="*/ 737 w 737"/>
                <a:gd name="T53" fmla="*/ 794 h 1077"/>
                <a:gd name="T54" fmla="*/ 737 w 737"/>
                <a:gd name="T55" fmla="*/ 680 h 1077"/>
                <a:gd name="T56" fmla="*/ 624 w 737"/>
                <a:gd name="T57" fmla="*/ 680 h 1077"/>
                <a:gd name="T58" fmla="*/ 624 w 737"/>
                <a:gd name="T59" fmla="*/ 567 h 1077"/>
                <a:gd name="T60" fmla="*/ 511 w 737"/>
                <a:gd name="T61" fmla="*/ 567 h 1077"/>
                <a:gd name="T62" fmla="*/ 511 w 737"/>
                <a:gd name="T63" fmla="*/ 453 h 1077"/>
                <a:gd name="T64" fmla="*/ 624 w 737"/>
                <a:gd name="T65" fmla="*/ 453 h 1077"/>
                <a:gd name="T66" fmla="*/ 624 w 737"/>
                <a:gd name="T67" fmla="*/ 227 h 1077"/>
                <a:gd name="T68" fmla="*/ 567 w 737"/>
                <a:gd name="T69" fmla="*/ 227 h 1077"/>
                <a:gd name="T70" fmla="*/ 567 w 737"/>
                <a:gd name="T71" fmla="*/ 56 h 1077"/>
                <a:gd name="T72" fmla="*/ 567 w 737"/>
                <a:gd name="T73" fmla="*/ 0 h 1077"/>
                <a:gd name="T74" fmla="*/ 454 w 737"/>
                <a:gd name="T7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1077">
                  <a:moveTo>
                    <a:pt x="454" y="0"/>
                  </a:moveTo>
                  <a:lnTo>
                    <a:pt x="454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284" y="34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170" y="964"/>
                  </a:lnTo>
                  <a:lnTo>
                    <a:pt x="170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454" y="1077"/>
                  </a:lnTo>
                  <a:lnTo>
                    <a:pt x="454" y="964"/>
                  </a:lnTo>
                  <a:lnTo>
                    <a:pt x="624" y="964"/>
                  </a:lnTo>
                  <a:lnTo>
                    <a:pt x="624" y="794"/>
                  </a:lnTo>
                  <a:lnTo>
                    <a:pt x="737" y="794"/>
                  </a:lnTo>
                  <a:lnTo>
                    <a:pt x="737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511" y="567"/>
                  </a:lnTo>
                  <a:lnTo>
                    <a:pt x="511" y="453"/>
                  </a:lnTo>
                  <a:lnTo>
                    <a:pt x="624" y="453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277"/>
            <p:cNvSpPr>
              <a:spLocks/>
            </p:cNvSpPr>
            <p:nvPr/>
          </p:nvSpPr>
          <p:spPr bwMode="auto">
            <a:xfrm>
              <a:off x="3194" y="6017"/>
              <a:ext cx="737" cy="963"/>
            </a:xfrm>
            <a:custGeom>
              <a:avLst/>
              <a:gdLst>
                <a:gd name="T0" fmla="*/ 624 w 737"/>
                <a:gd name="T1" fmla="*/ 0 h 963"/>
                <a:gd name="T2" fmla="*/ 397 w 737"/>
                <a:gd name="T3" fmla="*/ 0 h 963"/>
                <a:gd name="T4" fmla="*/ 397 w 737"/>
                <a:gd name="T5" fmla="*/ 170 h 963"/>
                <a:gd name="T6" fmla="*/ 227 w 737"/>
                <a:gd name="T7" fmla="*/ 170 h 963"/>
                <a:gd name="T8" fmla="*/ 227 w 737"/>
                <a:gd name="T9" fmla="*/ 283 h 963"/>
                <a:gd name="T10" fmla="*/ 57 w 737"/>
                <a:gd name="T11" fmla="*/ 283 h 963"/>
                <a:gd name="T12" fmla="*/ 57 w 737"/>
                <a:gd name="T13" fmla="*/ 396 h 963"/>
                <a:gd name="T14" fmla="*/ 0 w 737"/>
                <a:gd name="T15" fmla="*/ 396 h 963"/>
                <a:gd name="T16" fmla="*/ 0 w 737"/>
                <a:gd name="T17" fmla="*/ 510 h 963"/>
                <a:gd name="T18" fmla="*/ 170 w 737"/>
                <a:gd name="T19" fmla="*/ 510 h 963"/>
                <a:gd name="T20" fmla="*/ 170 w 737"/>
                <a:gd name="T21" fmla="*/ 623 h 963"/>
                <a:gd name="T22" fmla="*/ 227 w 737"/>
                <a:gd name="T23" fmla="*/ 623 h 963"/>
                <a:gd name="T24" fmla="*/ 227 w 737"/>
                <a:gd name="T25" fmla="*/ 737 h 963"/>
                <a:gd name="T26" fmla="*/ 340 w 737"/>
                <a:gd name="T27" fmla="*/ 737 h 963"/>
                <a:gd name="T28" fmla="*/ 340 w 737"/>
                <a:gd name="T29" fmla="*/ 963 h 963"/>
                <a:gd name="T30" fmla="*/ 454 w 737"/>
                <a:gd name="T31" fmla="*/ 963 h 963"/>
                <a:gd name="T32" fmla="*/ 454 w 737"/>
                <a:gd name="T33" fmla="*/ 850 h 963"/>
                <a:gd name="T34" fmla="*/ 681 w 737"/>
                <a:gd name="T35" fmla="*/ 850 h 963"/>
                <a:gd name="T36" fmla="*/ 681 w 737"/>
                <a:gd name="T37" fmla="*/ 453 h 963"/>
                <a:gd name="T38" fmla="*/ 737 w 737"/>
                <a:gd name="T39" fmla="*/ 453 h 963"/>
                <a:gd name="T40" fmla="*/ 737 w 737"/>
                <a:gd name="T41" fmla="*/ 226 h 963"/>
                <a:gd name="T42" fmla="*/ 681 w 737"/>
                <a:gd name="T43" fmla="*/ 226 h 963"/>
                <a:gd name="T44" fmla="*/ 681 w 737"/>
                <a:gd name="T45" fmla="*/ 56 h 963"/>
                <a:gd name="T46" fmla="*/ 624 w 737"/>
                <a:gd name="T47" fmla="*/ 56 h 963"/>
                <a:gd name="T48" fmla="*/ 624 w 737"/>
                <a:gd name="T49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963">
                  <a:moveTo>
                    <a:pt x="624" y="0"/>
                  </a:moveTo>
                  <a:lnTo>
                    <a:pt x="397" y="0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37"/>
                  </a:lnTo>
                  <a:lnTo>
                    <a:pt x="340" y="737"/>
                  </a:lnTo>
                  <a:lnTo>
                    <a:pt x="340" y="963"/>
                  </a:lnTo>
                  <a:lnTo>
                    <a:pt x="454" y="963"/>
                  </a:lnTo>
                  <a:lnTo>
                    <a:pt x="454" y="850"/>
                  </a:lnTo>
                  <a:lnTo>
                    <a:pt x="681" y="850"/>
                  </a:lnTo>
                  <a:lnTo>
                    <a:pt x="681" y="453"/>
                  </a:lnTo>
                  <a:lnTo>
                    <a:pt x="737" y="453"/>
                  </a:lnTo>
                  <a:lnTo>
                    <a:pt x="737" y="226"/>
                  </a:lnTo>
                  <a:lnTo>
                    <a:pt x="681" y="226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278"/>
            <p:cNvSpPr>
              <a:spLocks/>
            </p:cNvSpPr>
            <p:nvPr/>
          </p:nvSpPr>
          <p:spPr bwMode="auto">
            <a:xfrm>
              <a:off x="2173" y="5109"/>
              <a:ext cx="964" cy="1078"/>
            </a:xfrm>
            <a:custGeom>
              <a:avLst/>
              <a:gdLst>
                <a:gd name="T0" fmla="*/ 284 w 964"/>
                <a:gd name="T1" fmla="*/ 0 h 1078"/>
                <a:gd name="T2" fmla="*/ 114 w 964"/>
                <a:gd name="T3" fmla="*/ 0 h 1078"/>
                <a:gd name="T4" fmla="*/ 114 w 964"/>
                <a:gd name="T5" fmla="*/ 114 h 1078"/>
                <a:gd name="T6" fmla="*/ 57 w 964"/>
                <a:gd name="T7" fmla="*/ 114 h 1078"/>
                <a:gd name="T8" fmla="*/ 57 w 964"/>
                <a:gd name="T9" fmla="*/ 170 h 1078"/>
                <a:gd name="T10" fmla="*/ 0 w 964"/>
                <a:gd name="T11" fmla="*/ 170 h 1078"/>
                <a:gd name="T12" fmla="*/ 0 w 964"/>
                <a:gd name="T13" fmla="*/ 454 h 1078"/>
                <a:gd name="T14" fmla="*/ 57 w 964"/>
                <a:gd name="T15" fmla="*/ 454 h 1078"/>
                <a:gd name="T16" fmla="*/ 57 w 964"/>
                <a:gd name="T17" fmla="*/ 737 h 1078"/>
                <a:gd name="T18" fmla="*/ 114 w 964"/>
                <a:gd name="T19" fmla="*/ 737 h 1078"/>
                <a:gd name="T20" fmla="*/ 114 w 964"/>
                <a:gd name="T21" fmla="*/ 794 h 1078"/>
                <a:gd name="T22" fmla="*/ 284 w 964"/>
                <a:gd name="T23" fmla="*/ 794 h 1078"/>
                <a:gd name="T24" fmla="*/ 284 w 964"/>
                <a:gd name="T25" fmla="*/ 851 h 1078"/>
                <a:gd name="T26" fmla="*/ 397 w 964"/>
                <a:gd name="T27" fmla="*/ 851 h 1078"/>
                <a:gd name="T28" fmla="*/ 397 w 964"/>
                <a:gd name="T29" fmla="*/ 794 h 1078"/>
                <a:gd name="T30" fmla="*/ 511 w 964"/>
                <a:gd name="T31" fmla="*/ 794 h 1078"/>
                <a:gd name="T32" fmla="*/ 511 w 964"/>
                <a:gd name="T33" fmla="*/ 851 h 1078"/>
                <a:gd name="T34" fmla="*/ 567 w 964"/>
                <a:gd name="T35" fmla="*/ 851 h 1078"/>
                <a:gd name="T36" fmla="*/ 567 w 964"/>
                <a:gd name="T37" fmla="*/ 908 h 1078"/>
                <a:gd name="T38" fmla="*/ 624 w 964"/>
                <a:gd name="T39" fmla="*/ 908 h 1078"/>
                <a:gd name="T40" fmla="*/ 624 w 964"/>
                <a:gd name="T41" fmla="*/ 1078 h 1078"/>
                <a:gd name="T42" fmla="*/ 738 w 964"/>
                <a:gd name="T43" fmla="*/ 1078 h 1078"/>
                <a:gd name="T44" fmla="*/ 738 w 964"/>
                <a:gd name="T45" fmla="*/ 1021 h 1078"/>
                <a:gd name="T46" fmla="*/ 794 w 964"/>
                <a:gd name="T47" fmla="*/ 1021 h 1078"/>
                <a:gd name="T48" fmla="*/ 794 w 964"/>
                <a:gd name="T49" fmla="*/ 908 h 1078"/>
                <a:gd name="T50" fmla="*/ 851 w 964"/>
                <a:gd name="T51" fmla="*/ 908 h 1078"/>
                <a:gd name="T52" fmla="*/ 851 w 964"/>
                <a:gd name="T53" fmla="*/ 851 h 1078"/>
                <a:gd name="T54" fmla="*/ 964 w 964"/>
                <a:gd name="T55" fmla="*/ 851 h 1078"/>
                <a:gd name="T56" fmla="*/ 964 w 964"/>
                <a:gd name="T57" fmla="*/ 567 h 1078"/>
                <a:gd name="T58" fmla="*/ 738 w 964"/>
                <a:gd name="T59" fmla="*/ 567 h 1078"/>
                <a:gd name="T60" fmla="*/ 738 w 964"/>
                <a:gd name="T61" fmla="*/ 454 h 1078"/>
                <a:gd name="T62" fmla="*/ 681 w 964"/>
                <a:gd name="T63" fmla="*/ 454 h 1078"/>
                <a:gd name="T64" fmla="*/ 681 w 964"/>
                <a:gd name="T65" fmla="*/ 397 h 1078"/>
                <a:gd name="T66" fmla="*/ 567 w 964"/>
                <a:gd name="T67" fmla="*/ 397 h 1078"/>
                <a:gd name="T68" fmla="*/ 567 w 964"/>
                <a:gd name="T69" fmla="*/ 341 h 1078"/>
                <a:gd name="T70" fmla="*/ 454 w 964"/>
                <a:gd name="T71" fmla="*/ 341 h 1078"/>
                <a:gd name="T72" fmla="*/ 454 w 964"/>
                <a:gd name="T73" fmla="*/ 284 h 1078"/>
                <a:gd name="T74" fmla="*/ 341 w 964"/>
                <a:gd name="T75" fmla="*/ 284 h 1078"/>
                <a:gd name="T76" fmla="*/ 341 w 964"/>
                <a:gd name="T77" fmla="*/ 170 h 1078"/>
                <a:gd name="T78" fmla="*/ 284 w 964"/>
                <a:gd name="T79" fmla="*/ 170 h 1078"/>
                <a:gd name="T80" fmla="*/ 284 w 964"/>
                <a:gd name="T81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1078">
                  <a:moveTo>
                    <a:pt x="28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284" y="794"/>
                  </a:lnTo>
                  <a:lnTo>
                    <a:pt x="284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851"/>
                  </a:lnTo>
                  <a:lnTo>
                    <a:pt x="567" y="851"/>
                  </a:lnTo>
                  <a:lnTo>
                    <a:pt x="567" y="908"/>
                  </a:lnTo>
                  <a:lnTo>
                    <a:pt x="624" y="908"/>
                  </a:lnTo>
                  <a:lnTo>
                    <a:pt x="624" y="1078"/>
                  </a:lnTo>
                  <a:lnTo>
                    <a:pt x="738" y="1078"/>
                  </a:lnTo>
                  <a:lnTo>
                    <a:pt x="738" y="1021"/>
                  </a:lnTo>
                  <a:lnTo>
                    <a:pt x="794" y="1021"/>
                  </a:lnTo>
                  <a:lnTo>
                    <a:pt x="794" y="908"/>
                  </a:lnTo>
                  <a:lnTo>
                    <a:pt x="851" y="908"/>
                  </a:lnTo>
                  <a:lnTo>
                    <a:pt x="851" y="851"/>
                  </a:lnTo>
                  <a:lnTo>
                    <a:pt x="964" y="851"/>
                  </a:lnTo>
                  <a:lnTo>
                    <a:pt x="964" y="567"/>
                  </a:lnTo>
                  <a:lnTo>
                    <a:pt x="738" y="567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567" y="39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284"/>
                  </a:lnTo>
                  <a:lnTo>
                    <a:pt x="341" y="284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279"/>
            <p:cNvSpPr>
              <a:spLocks/>
            </p:cNvSpPr>
            <p:nvPr/>
          </p:nvSpPr>
          <p:spPr bwMode="auto">
            <a:xfrm>
              <a:off x="2627" y="4939"/>
              <a:ext cx="851" cy="794"/>
            </a:xfrm>
            <a:custGeom>
              <a:avLst/>
              <a:gdLst>
                <a:gd name="T0" fmla="*/ 851 w 851"/>
                <a:gd name="T1" fmla="*/ 227 h 794"/>
                <a:gd name="T2" fmla="*/ 794 w 851"/>
                <a:gd name="T3" fmla="*/ 227 h 794"/>
                <a:gd name="T4" fmla="*/ 794 w 851"/>
                <a:gd name="T5" fmla="*/ 170 h 794"/>
                <a:gd name="T6" fmla="*/ 737 w 851"/>
                <a:gd name="T7" fmla="*/ 170 h 794"/>
                <a:gd name="T8" fmla="*/ 737 w 851"/>
                <a:gd name="T9" fmla="*/ 114 h 794"/>
                <a:gd name="T10" fmla="*/ 397 w 851"/>
                <a:gd name="T11" fmla="*/ 114 h 794"/>
                <a:gd name="T12" fmla="*/ 397 w 851"/>
                <a:gd name="T13" fmla="*/ 0 h 794"/>
                <a:gd name="T14" fmla="*/ 340 w 851"/>
                <a:gd name="T15" fmla="*/ 0 h 794"/>
                <a:gd name="T16" fmla="*/ 340 w 851"/>
                <a:gd name="T17" fmla="*/ 57 h 794"/>
                <a:gd name="T18" fmla="*/ 284 w 851"/>
                <a:gd name="T19" fmla="*/ 57 h 794"/>
                <a:gd name="T20" fmla="*/ 284 w 851"/>
                <a:gd name="T21" fmla="*/ 114 h 794"/>
                <a:gd name="T22" fmla="*/ 170 w 851"/>
                <a:gd name="T23" fmla="*/ 114 h 794"/>
                <a:gd name="T24" fmla="*/ 170 w 851"/>
                <a:gd name="T25" fmla="*/ 170 h 794"/>
                <a:gd name="T26" fmla="*/ 113 w 851"/>
                <a:gd name="T27" fmla="*/ 170 h 794"/>
                <a:gd name="T28" fmla="*/ 113 w 851"/>
                <a:gd name="T29" fmla="*/ 227 h 794"/>
                <a:gd name="T30" fmla="*/ 57 w 851"/>
                <a:gd name="T31" fmla="*/ 227 h 794"/>
                <a:gd name="T32" fmla="*/ 57 w 851"/>
                <a:gd name="T33" fmla="*/ 340 h 794"/>
                <a:gd name="T34" fmla="*/ 0 w 851"/>
                <a:gd name="T35" fmla="*/ 340 h 794"/>
                <a:gd name="T36" fmla="*/ 0 w 851"/>
                <a:gd name="T37" fmla="*/ 511 h 794"/>
                <a:gd name="T38" fmla="*/ 113 w 851"/>
                <a:gd name="T39" fmla="*/ 511 h 794"/>
                <a:gd name="T40" fmla="*/ 113 w 851"/>
                <a:gd name="T41" fmla="*/ 567 h 794"/>
                <a:gd name="T42" fmla="*/ 227 w 851"/>
                <a:gd name="T43" fmla="*/ 567 h 794"/>
                <a:gd name="T44" fmla="*/ 227 w 851"/>
                <a:gd name="T45" fmla="*/ 624 h 794"/>
                <a:gd name="T46" fmla="*/ 284 w 851"/>
                <a:gd name="T47" fmla="*/ 624 h 794"/>
                <a:gd name="T48" fmla="*/ 284 w 851"/>
                <a:gd name="T49" fmla="*/ 737 h 794"/>
                <a:gd name="T50" fmla="*/ 510 w 851"/>
                <a:gd name="T51" fmla="*/ 737 h 794"/>
                <a:gd name="T52" fmla="*/ 510 w 851"/>
                <a:gd name="T53" fmla="*/ 794 h 794"/>
                <a:gd name="T54" fmla="*/ 567 w 851"/>
                <a:gd name="T55" fmla="*/ 794 h 794"/>
                <a:gd name="T56" fmla="*/ 567 w 851"/>
                <a:gd name="T57" fmla="*/ 737 h 794"/>
                <a:gd name="T58" fmla="*/ 624 w 851"/>
                <a:gd name="T59" fmla="*/ 737 h 794"/>
                <a:gd name="T60" fmla="*/ 624 w 851"/>
                <a:gd name="T61" fmla="*/ 624 h 794"/>
                <a:gd name="T62" fmla="*/ 681 w 851"/>
                <a:gd name="T63" fmla="*/ 624 h 794"/>
                <a:gd name="T64" fmla="*/ 681 w 851"/>
                <a:gd name="T65" fmla="*/ 454 h 794"/>
                <a:gd name="T66" fmla="*/ 737 w 851"/>
                <a:gd name="T67" fmla="*/ 454 h 794"/>
                <a:gd name="T68" fmla="*/ 737 w 851"/>
                <a:gd name="T69" fmla="*/ 397 h 794"/>
                <a:gd name="T70" fmla="*/ 794 w 851"/>
                <a:gd name="T71" fmla="*/ 397 h 794"/>
                <a:gd name="T72" fmla="*/ 794 w 851"/>
                <a:gd name="T73" fmla="*/ 284 h 794"/>
                <a:gd name="T74" fmla="*/ 851 w 851"/>
                <a:gd name="T75" fmla="*/ 284 h 794"/>
                <a:gd name="T76" fmla="*/ 851 w 851"/>
                <a:gd name="T7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1" h="794">
                  <a:moveTo>
                    <a:pt x="851" y="227"/>
                  </a:move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624"/>
                  </a:lnTo>
                  <a:lnTo>
                    <a:pt x="681" y="624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280"/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7 w 567"/>
                <a:gd name="T1" fmla="*/ 284 h 567"/>
                <a:gd name="T2" fmla="*/ 57 w 567"/>
                <a:gd name="T3" fmla="*/ 227 h 567"/>
                <a:gd name="T4" fmla="*/ 170 w 567"/>
                <a:gd name="T5" fmla="*/ 227 h 567"/>
                <a:gd name="T6" fmla="*/ 170 w 567"/>
                <a:gd name="T7" fmla="*/ 0 h 567"/>
                <a:gd name="T8" fmla="*/ 227 w 567"/>
                <a:gd name="T9" fmla="*/ 0 h 567"/>
                <a:gd name="T10" fmla="*/ 227 w 567"/>
                <a:gd name="T11" fmla="*/ 57 h 567"/>
                <a:gd name="T12" fmla="*/ 284 w 567"/>
                <a:gd name="T13" fmla="*/ 57 h 567"/>
                <a:gd name="T14" fmla="*/ 284 w 567"/>
                <a:gd name="T15" fmla="*/ 113 h 567"/>
                <a:gd name="T16" fmla="*/ 567 w 567"/>
                <a:gd name="T17" fmla="*/ 113 h 567"/>
                <a:gd name="T18" fmla="*/ 567 w 567"/>
                <a:gd name="T19" fmla="*/ 170 h 567"/>
                <a:gd name="T20" fmla="*/ 511 w 567"/>
                <a:gd name="T21" fmla="*/ 170 h 567"/>
                <a:gd name="T22" fmla="*/ 511 w 567"/>
                <a:gd name="T23" fmla="*/ 340 h 567"/>
                <a:gd name="T24" fmla="*/ 227 w 567"/>
                <a:gd name="T25" fmla="*/ 340 h 567"/>
                <a:gd name="T26" fmla="*/ 227 w 567"/>
                <a:gd name="T27" fmla="*/ 454 h 567"/>
                <a:gd name="T28" fmla="*/ 284 w 567"/>
                <a:gd name="T29" fmla="*/ 454 h 567"/>
                <a:gd name="T30" fmla="*/ 284 w 567"/>
                <a:gd name="T31" fmla="*/ 567 h 567"/>
                <a:gd name="T32" fmla="*/ 57 w 567"/>
                <a:gd name="T33" fmla="*/ 567 h 567"/>
                <a:gd name="T34" fmla="*/ 57 w 567"/>
                <a:gd name="T35" fmla="*/ 510 h 567"/>
                <a:gd name="T36" fmla="*/ 0 w 567"/>
                <a:gd name="T37" fmla="*/ 510 h 567"/>
                <a:gd name="T38" fmla="*/ 0 w 567"/>
                <a:gd name="T39" fmla="*/ 284 h 567"/>
                <a:gd name="T40" fmla="*/ 57 w 567"/>
                <a:gd name="T41" fmla="*/ 28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67">
                  <a:moveTo>
                    <a:pt x="57" y="284"/>
                  </a:moveTo>
                  <a:lnTo>
                    <a:pt x="5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284"/>
                  </a:lnTo>
                  <a:lnTo>
                    <a:pt x="5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283"/>
            <p:cNvSpPr>
              <a:spLocks/>
            </p:cNvSpPr>
            <p:nvPr/>
          </p:nvSpPr>
          <p:spPr bwMode="auto">
            <a:xfrm>
              <a:off x="2344" y="4429"/>
              <a:ext cx="1190" cy="964"/>
            </a:xfrm>
            <a:custGeom>
              <a:avLst/>
              <a:gdLst>
                <a:gd name="T0" fmla="*/ 1190 w 1190"/>
                <a:gd name="T1" fmla="*/ 57 h 964"/>
                <a:gd name="T2" fmla="*/ 1190 w 1190"/>
                <a:gd name="T3" fmla="*/ 113 h 964"/>
                <a:gd name="T4" fmla="*/ 1134 w 1190"/>
                <a:gd name="T5" fmla="*/ 113 h 964"/>
                <a:gd name="T6" fmla="*/ 1134 w 1190"/>
                <a:gd name="T7" fmla="*/ 170 h 964"/>
                <a:gd name="T8" fmla="*/ 1190 w 1190"/>
                <a:gd name="T9" fmla="*/ 170 h 964"/>
                <a:gd name="T10" fmla="*/ 1190 w 1190"/>
                <a:gd name="T11" fmla="*/ 397 h 964"/>
                <a:gd name="T12" fmla="*/ 1077 w 1190"/>
                <a:gd name="T13" fmla="*/ 397 h 964"/>
                <a:gd name="T14" fmla="*/ 1077 w 1190"/>
                <a:gd name="T15" fmla="*/ 454 h 964"/>
                <a:gd name="T16" fmla="*/ 1020 w 1190"/>
                <a:gd name="T17" fmla="*/ 454 h 964"/>
                <a:gd name="T18" fmla="*/ 1021 w 1190"/>
                <a:gd name="T19" fmla="*/ 625 h 964"/>
                <a:gd name="T20" fmla="*/ 680 w 1190"/>
                <a:gd name="T21" fmla="*/ 624 h 964"/>
                <a:gd name="T22" fmla="*/ 680 w 1190"/>
                <a:gd name="T23" fmla="*/ 510 h 964"/>
                <a:gd name="T24" fmla="*/ 623 w 1190"/>
                <a:gd name="T25" fmla="*/ 510 h 964"/>
                <a:gd name="T26" fmla="*/ 623 w 1190"/>
                <a:gd name="T27" fmla="*/ 567 h 964"/>
                <a:gd name="T28" fmla="*/ 567 w 1190"/>
                <a:gd name="T29" fmla="*/ 567 h 964"/>
                <a:gd name="T30" fmla="*/ 567 w 1190"/>
                <a:gd name="T31" fmla="*/ 624 h 964"/>
                <a:gd name="T32" fmla="*/ 453 w 1190"/>
                <a:gd name="T33" fmla="*/ 624 h 964"/>
                <a:gd name="T34" fmla="*/ 453 w 1190"/>
                <a:gd name="T35" fmla="*/ 680 h 964"/>
                <a:gd name="T36" fmla="*/ 396 w 1190"/>
                <a:gd name="T37" fmla="*/ 680 h 964"/>
                <a:gd name="T38" fmla="*/ 396 w 1190"/>
                <a:gd name="T39" fmla="*/ 737 h 964"/>
                <a:gd name="T40" fmla="*/ 340 w 1190"/>
                <a:gd name="T41" fmla="*/ 737 h 964"/>
                <a:gd name="T42" fmla="*/ 340 w 1190"/>
                <a:gd name="T43" fmla="*/ 850 h 964"/>
                <a:gd name="T44" fmla="*/ 283 w 1190"/>
                <a:gd name="T45" fmla="*/ 850 h 964"/>
                <a:gd name="T46" fmla="*/ 283 w 1190"/>
                <a:gd name="T47" fmla="*/ 964 h 964"/>
                <a:gd name="T48" fmla="*/ 170 w 1190"/>
                <a:gd name="T49" fmla="*/ 964 h 964"/>
                <a:gd name="T50" fmla="*/ 170 w 1190"/>
                <a:gd name="T51" fmla="*/ 850 h 964"/>
                <a:gd name="T52" fmla="*/ 113 w 1190"/>
                <a:gd name="T53" fmla="*/ 850 h 964"/>
                <a:gd name="T54" fmla="*/ 113 w 1190"/>
                <a:gd name="T55" fmla="*/ 680 h 964"/>
                <a:gd name="T56" fmla="*/ 0 w 1190"/>
                <a:gd name="T57" fmla="*/ 680 h 964"/>
                <a:gd name="T58" fmla="*/ 0 w 1190"/>
                <a:gd name="T59" fmla="*/ 510 h 964"/>
                <a:gd name="T60" fmla="*/ 226 w 1190"/>
                <a:gd name="T61" fmla="*/ 510 h 964"/>
                <a:gd name="T62" fmla="*/ 226 w 1190"/>
                <a:gd name="T63" fmla="*/ 397 h 964"/>
                <a:gd name="T64" fmla="*/ 340 w 1190"/>
                <a:gd name="T65" fmla="*/ 397 h 964"/>
                <a:gd name="T66" fmla="*/ 340 w 1190"/>
                <a:gd name="T67" fmla="*/ 340 h 964"/>
                <a:gd name="T68" fmla="*/ 396 w 1190"/>
                <a:gd name="T69" fmla="*/ 340 h 964"/>
                <a:gd name="T70" fmla="*/ 396 w 1190"/>
                <a:gd name="T71" fmla="*/ 283 h 964"/>
                <a:gd name="T72" fmla="*/ 453 w 1190"/>
                <a:gd name="T73" fmla="*/ 283 h 964"/>
                <a:gd name="T74" fmla="*/ 453 w 1190"/>
                <a:gd name="T75" fmla="*/ 340 h 964"/>
                <a:gd name="T76" fmla="*/ 510 w 1190"/>
                <a:gd name="T77" fmla="*/ 340 h 964"/>
                <a:gd name="T78" fmla="*/ 510 w 1190"/>
                <a:gd name="T79" fmla="*/ 283 h 964"/>
                <a:gd name="T80" fmla="*/ 567 w 1190"/>
                <a:gd name="T81" fmla="*/ 283 h 964"/>
                <a:gd name="T82" fmla="*/ 567 w 1190"/>
                <a:gd name="T83" fmla="*/ 227 h 964"/>
                <a:gd name="T84" fmla="*/ 737 w 1190"/>
                <a:gd name="T85" fmla="*/ 227 h 964"/>
                <a:gd name="T86" fmla="*/ 737 w 1190"/>
                <a:gd name="T87" fmla="*/ 113 h 964"/>
                <a:gd name="T88" fmla="*/ 793 w 1190"/>
                <a:gd name="T89" fmla="*/ 113 h 964"/>
                <a:gd name="T90" fmla="*/ 793 w 1190"/>
                <a:gd name="T91" fmla="*/ 57 h 964"/>
                <a:gd name="T92" fmla="*/ 964 w 1190"/>
                <a:gd name="T93" fmla="*/ 57 h 964"/>
                <a:gd name="T94" fmla="*/ 964 w 1190"/>
                <a:gd name="T95" fmla="*/ 0 h 964"/>
                <a:gd name="T96" fmla="*/ 1134 w 1190"/>
                <a:gd name="T97" fmla="*/ 0 h 964"/>
                <a:gd name="T98" fmla="*/ 1134 w 1190"/>
                <a:gd name="T99" fmla="*/ 57 h 964"/>
                <a:gd name="T100" fmla="*/ 1190 w 1190"/>
                <a:gd name="T101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964">
                  <a:moveTo>
                    <a:pt x="1190" y="57"/>
                  </a:moveTo>
                  <a:lnTo>
                    <a:pt x="1190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190" y="170"/>
                  </a:lnTo>
                  <a:lnTo>
                    <a:pt x="1190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1" y="625"/>
                  </a:lnTo>
                  <a:lnTo>
                    <a:pt x="680" y="62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964"/>
                  </a:lnTo>
                  <a:lnTo>
                    <a:pt x="170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10"/>
                  </a:lnTo>
                  <a:lnTo>
                    <a:pt x="226" y="510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737" y="22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57"/>
                  </a:lnTo>
                  <a:lnTo>
                    <a:pt x="964" y="57"/>
                  </a:lnTo>
                  <a:lnTo>
                    <a:pt x="964" y="0"/>
                  </a:lnTo>
                  <a:lnTo>
                    <a:pt x="1134" y="0"/>
                  </a:lnTo>
                  <a:lnTo>
                    <a:pt x="1134" y="57"/>
                  </a:lnTo>
                  <a:lnTo>
                    <a:pt x="119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284"/>
            <p:cNvSpPr>
              <a:spLocks/>
            </p:cNvSpPr>
            <p:nvPr/>
          </p:nvSpPr>
          <p:spPr bwMode="auto">
            <a:xfrm>
              <a:off x="2457" y="4202"/>
              <a:ext cx="1247" cy="737"/>
            </a:xfrm>
            <a:custGeom>
              <a:avLst/>
              <a:gdLst>
                <a:gd name="T0" fmla="*/ 0 w 1247"/>
                <a:gd name="T1" fmla="*/ 737 h 737"/>
                <a:gd name="T2" fmla="*/ 0 w 1247"/>
                <a:gd name="T3" fmla="*/ 510 h 737"/>
                <a:gd name="T4" fmla="*/ 170 w 1247"/>
                <a:gd name="T5" fmla="*/ 510 h 737"/>
                <a:gd name="T6" fmla="*/ 170 w 1247"/>
                <a:gd name="T7" fmla="*/ 397 h 737"/>
                <a:gd name="T8" fmla="*/ 283 w 1247"/>
                <a:gd name="T9" fmla="*/ 397 h 737"/>
                <a:gd name="T10" fmla="*/ 283 w 1247"/>
                <a:gd name="T11" fmla="*/ 0 h 737"/>
                <a:gd name="T12" fmla="*/ 397 w 1247"/>
                <a:gd name="T13" fmla="*/ 0 h 737"/>
                <a:gd name="T14" fmla="*/ 397 w 1247"/>
                <a:gd name="T15" fmla="*/ 57 h 737"/>
                <a:gd name="T16" fmla="*/ 454 w 1247"/>
                <a:gd name="T17" fmla="*/ 57 h 737"/>
                <a:gd name="T18" fmla="*/ 454 w 1247"/>
                <a:gd name="T19" fmla="*/ 114 h 737"/>
                <a:gd name="T20" fmla="*/ 510 w 1247"/>
                <a:gd name="T21" fmla="*/ 114 h 737"/>
                <a:gd name="T22" fmla="*/ 510 w 1247"/>
                <a:gd name="T23" fmla="*/ 57 h 737"/>
                <a:gd name="T24" fmla="*/ 567 w 1247"/>
                <a:gd name="T25" fmla="*/ 57 h 737"/>
                <a:gd name="T26" fmla="*/ 567 w 1247"/>
                <a:gd name="T27" fmla="*/ 0 h 737"/>
                <a:gd name="T28" fmla="*/ 1021 w 1247"/>
                <a:gd name="T29" fmla="*/ 0 h 737"/>
                <a:gd name="T30" fmla="*/ 1021 w 1247"/>
                <a:gd name="T31" fmla="*/ 57 h 737"/>
                <a:gd name="T32" fmla="*/ 1191 w 1247"/>
                <a:gd name="T33" fmla="*/ 57 h 737"/>
                <a:gd name="T34" fmla="*/ 1191 w 1247"/>
                <a:gd name="T35" fmla="*/ 170 h 737"/>
                <a:gd name="T36" fmla="*/ 1247 w 1247"/>
                <a:gd name="T37" fmla="*/ 170 h 737"/>
                <a:gd name="T38" fmla="*/ 1247 w 1247"/>
                <a:gd name="T39" fmla="*/ 227 h 737"/>
                <a:gd name="T40" fmla="*/ 1191 w 1247"/>
                <a:gd name="T41" fmla="*/ 227 h 737"/>
                <a:gd name="T42" fmla="*/ 1191 w 1247"/>
                <a:gd name="T43" fmla="*/ 397 h 737"/>
                <a:gd name="T44" fmla="*/ 1021 w 1247"/>
                <a:gd name="T45" fmla="*/ 397 h 737"/>
                <a:gd name="T46" fmla="*/ 1021 w 1247"/>
                <a:gd name="T47" fmla="*/ 340 h 737"/>
                <a:gd name="T48" fmla="*/ 1077 w 1247"/>
                <a:gd name="T49" fmla="*/ 340 h 737"/>
                <a:gd name="T50" fmla="*/ 1077 w 1247"/>
                <a:gd name="T51" fmla="*/ 284 h 737"/>
                <a:gd name="T52" fmla="*/ 1021 w 1247"/>
                <a:gd name="T53" fmla="*/ 284 h 737"/>
                <a:gd name="T54" fmla="*/ 1021 w 1247"/>
                <a:gd name="T55" fmla="*/ 227 h 737"/>
                <a:gd name="T56" fmla="*/ 851 w 1247"/>
                <a:gd name="T57" fmla="*/ 227 h 737"/>
                <a:gd name="T58" fmla="*/ 851 w 1247"/>
                <a:gd name="T59" fmla="*/ 284 h 737"/>
                <a:gd name="T60" fmla="*/ 680 w 1247"/>
                <a:gd name="T61" fmla="*/ 284 h 737"/>
                <a:gd name="T62" fmla="*/ 680 w 1247"/>
                <a:gd name="T63" fmla="*/ 340 h 737"/>
                <a:gd name="T64" fmla="*/ 624 w 1247"/>
                <a:gd name="T65" fmla="*/ 340 h 737"/>
                <a:gd name="T66" fmla="*/ 624 w 1247"/>
                <a:gd name="T67" fmla="*/ 397 h 737"/>
                <a:gd name="T68" fmla="*/ 624 w 1247"/>
                <a:gd name="T69" fmla="*/ 454 h 737"/>
                <a:gd name="T70" fmla="*/ 454 w 1247"/>
                <a:gd name="T71" fmla="*/ 454 h 737"/>
                <a:gd name="T72" fmla="*/ 454 w 1247"/>
                <a:gd name="T73" fmla="*/ 510 h 737"/>
                <a:gd name="T74" fmla="*/ 397 w 1247"/>
                <a:gd name="T75" fmla="*/ 510 h 737"/>
                <a:gd name="T76" fmla="*/ 397 w 1247"/>
                <a:gd name="T77" fmla="*/ 567 h 737"/>
                <a:gd name="T78" fmla="*/ 340 w 1247"/>
                <a:gd name="T79" fmla="*/ 567 h 737"/>
                <a:gd name="T80" fmla="*/ 340 w 1247"/>
                <a:gd name="T81" fmla="*/ 510 h 737"/>
                <a:gd name="T82" fmla="*/ 283 w 1247"/>
                <a:gd name="T83" fmla="*/ 510 h 737"/>
                <a:gd name="T84" fmla="*/ 283 w 1247"/>
                <a:gd name="T85" fmla="*/ 567 h 737"/>
                <a:gd name="T86" fmla="*/ 227 w 1247"/>
                <a:gd name="T87" fmla="*/ 567 h 737"/>
                <a:gd name="T88" fmla="*/ 227 w 1247"/>
                <a:gd name="T89" fmla="*/ 624 h 737"/>
                <a:gd name="T90" fmla="*/ 113 w 1247"/>
                <a:gd name="T91" fmla="*/ 624 h 737"/>
                <a:gd name="T92" fmla="*/ 113 w 1247"/>
                <a:gd name="T93" fmla="*/ 737 h 737"/>
                <a:gd name="T94" fmla="*/ 0 w 1247"/>
                <a:gd name="T95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47" h="737">
                  <a:moveTo>
                    <a:pt x="0" y="737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1191" y="57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191" y="227"/>
                  </a:lnTo>
                  <a:lnTo>
                    <a:pt x="1191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1077" y="340"/>
                  </a:lnTo>
                  <a:lnTo>
                    <a:pt x="1077" y="284"/>
                  </a:lnTo>
                  <a:lnTo>
                    <a:pt x="1021" y="284"/>
                  </a:lnTo>
                  <a:lnTo>
                    <a:pt x="1021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680" y="284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454" y="454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3" y="624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285"/>
            <p:cNvSpPr>
              <a:spLocks/>
            </p:cNvSpPr>
            <p:nvPr/>
          </p:nvSpPr>
          <p:spPr bwMode="auto">
            <a:xfrm>
              <a:off x="3478" y="5223"/>
              <a:ext cx="1134" cy="907"/>
            </a:xfrm>
            <a:custGeom>
              <a:avLst/>
              <a:gdLst>
                <a:gd name="T0" fmla="*/ 1134 w 1134"/>
                <a:gd name="T1" fmla="*/ 397 h 907"/>
                <a:gd name="T2" fmla="*/ 964 w 1134"/>
                <a:gd name="T3" fmla="*/ 397 h 907"/>
                <a:gd name="T4" fmla="*/ 964 w 1134"/>
                <a:gd name="T5" fmla="*/ 340 h 907"/>
                <a:gd name="T6" fmla="*/ 907 w 1134"/>
                <a:gd name="T7" fmla="*/ 340 h 907"/>
                <a:gd name="T8" fmla="*/ 907 w 1134"/>
                <a:gd name="T9" fmla="*/ 283 h 907"/>
                <a:gd name="T10" fmla="*/ 793 w 1134"/>
                <a:gd name="T11" fmla="*/ 283 h 907"/>
                <a:gd name="T12" fmla="*/ 623 w 1134"/>
                <a:gd name="T13" fmla="*/ 283 h 907"/>
                <a:gd name="T14" fmla="*/ 623 w 1134"/>
                <a:gd name="T15" fmla="*/ 227 h 907"/>
                <a:gd name="T16" fmla="*/ 567 w 1134"/>
                <a:gd name="T17" fmla="*/ 227 h 907"/>
                <a:gd name="T18" fmla="*/ 567 w 1134"/>
                <a:gd name="T19" fmla="*/ 170 h 907"/>
                <a:gd name="T20" fmla="*/ 340 w 1134"/>
                <a:gd name="T21" fmla="*/ 170 h 907"/>
                <a:gd name="T22" fmla="*/ 340 w 1134"/>
                <a:gd name="T23" fmla="*/ 227 h 907"/>
                <a:gd name="T24" fmla="*/ 283 w 1134"/>
                <a:gd name="T25" fmla="*/ 227 h 907"/>
                <a:gd name="T26" fmla="*/ 283 w 1134"/>
                <a:gd name="T27" fmla="*/ 56 h 907"/>
                <a:gd name="T28" fmla="*/ 113 w 1134"/>
                <a:gd name="T29" fmla="*/ 56 h 907"/>
                <a:gd name="T30" fmla="*/ 113 w 1134"/>
                <a:gd name="T31" fmla="*/ 0 h 907"/>
                <a:gd name="T32" fmla="*/ 56 w 1134"/>
                <a:gd name="T33" fmla="*/ 0 h 907"/>
                <a:gd name="T34" fmla="*/ 56 w 1134"/>
                <a:gd name="T35" fmla="*/ 227 h 907"/>
                <a:gd name="T36" fmla="*/ 113 w 1134"/>
                <a:gd name="T37" fmla="*/ 227 h 907"/>
                <a:gd name="T38" fmla="*/ 113 w 1134"/>
                <a:gd name="T39" fmla="*/ 453 h 907"/>
                <a:gd name="T40" fmla="*/ 0 w 1134"/>
                <a:gd name="T41" fmla="*/ 453 h 907"/>
                <a:gd name="T42" fmla="*/ 0 w 1134"/>
                <a:gd name="T43" fmla="*/ 567 h 907"/>
                <a:gd name="T44" fmla="*/ 113 w 1134"/>
                <a:gd name="T45" fmla="*/ 567 h 907"/>
                <a:gd name="T46" fmla="*/ 113 w 1134"/>
                <a:gd name="T47" fmla="*/ 680 h 907"/>
                <a:gd name="T48" fmla="*/ 226 w 1134"/>
                <a:gd name="T49" fmla="*/ 680 h 907"/>
                <a:gd name="T50" fmla="*/ 226 w 1134"/>
                <a:gd name="T51" fmla="*/ 794 h 907"/>
                <a:gd name="T52" fmla="*/ 340 w 1134"/>
                <a:gd name="T53" fmla="*/ 794 h 907"/>
                <a:gd name="T54" fmla="*/ 340 w 1134"/>
                <a:gd name="T55" fmla="*/ 850 h 907"/>
                <a:gd name="T56" fmla="*/ 397 w 1134"/>
                <a:gd name="T57" fmla="*/ 850 h 907"/>
                <a:gd name="T58" fmla="*/ 397 w 1134"/>
                <a:gd name="T59" fmla="*/ 907 h 907"/>
                <a:gd name="T60" fmla="*/ 850 w 1134"/>
                <a:gd name="T61" fmla="*/ 907 h 907"/>
                <a:gd name="T62" fmla="*/ 850 w 1134"/>
                <a:gd name="T63" fmla="*/ 850 h 907"/>
                <a:gd name="T64" fmla="*/ 907 w 1134"/>
                <a:gd name="T65" fmla="*/ 850 h 907"/>
                <a:gd name="T66" fmla="*/ 907 w 1134"/>
                <a:gd name="T67" fmla="*/ 794 h 907"/>
                <a:gd name="T68" fmla="*/ 1020 w 1134"/>
                <a:gd name="T69" fmla="*/ 794 h 907"/>
                <a:gd name="T70" fmla="*/ 1020 w 1134"/>
                <a:gd name="T71" fmla="*/ 567 h 907"/>
                <a:gd name="T72" fmla="*/ 1077 w 1134"/>
                <a:gd name="T73" fmla="*/ 567 h 907"/>
                <a:gd name="T74" fmla="*/ 1077 w 1134"/>
                <a:gd name="T75" fmla="*/ 510 h 907"/>
                <a:gd name="T76" fmla="*/ 1134 w 1134"/>
                <a:gd name="T77" fmla="*/ 510 h 907"/>
                <a:gd name="T78" fmla="*/ 1134 w 1134"/>
                <a:gd name="T79" fmla="*/ 39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34" h="907">
                  <a:moveTo>
                    <a:pt x="1134" y="397"/>
                  </a:moveTo>
                  <a:lnTo>
                    <a:pt x="964" y="397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793" y="283"/>
                  </a:lnTo>
                  <a:lnTo>
                    <a:pt x="623" y="283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134" y="510"/>
                  </a:lnTo>
                  <a:lnTo>
                    <a:pt x="1134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286"/>
            <p:cNvSpPr>
              <a:spLocks/>
            </p:cNvSpPr>
            <p:nvPr/>
          </p:nvSpPr>
          <p:spPr bwMode="auto">
            <a:xfrm>
              <a:off x="3591" y="4486"/>
              <a:ext cx="397" cy="226"/>
            </a:xfrm>
            <a:custGeom>
              <a:avLst/>
              <a:gdLst>
                <a:gd name="T0" fmla="*/ 397 w 397"/>
                <a:gd name="T1" fmla="*/ 0 h 226"/>
                <a:gd name="T2" fmla="*/ 340 w 397"/>
                <a:gd name="T3" fmla="*/ 0 h 226"/>
                <a:gd name="T4" fmla="*/ 340 w 397"/>
                <a:gd name="T5" fmla="*/ 56 h 226"/>
                <a:gd name="T6" fmla="*/ 227 w 397"/>
                <a:gd name="T7" fmla="*/ 56 h 226"/>
                <a:gd name="T8" fmla="*/ 227 w 397"/>
                <a:gd name="T9" fmla="*/ 0 h 226"/>
                <a:gd name="T10" fmla="*/ 113 w 397"/>
                <a:gd name="T11" fmla="*/ 0 h 226"/>
                <a:gd name="T12" fmla="*/ 113 w 397"/>
                <a:gd name="T13" fmla="*/ 56 h 226"/>
                <a:gd name="T14" fmla="*/ 57 w 397"/>
                <a:gd name="T15" fmla="*/ 56 h 226"/>
                <a:gd name="T16" fmla="*/ 57 w 397"/>
                <a:gd name="T17" fmla="*/ 113 h 226"/>
                <a:gd name="T18" fmla="*/ 0 w 397"/>
                <a:gd name="T19" fmla="*/ 113 h 226"/>
                <a:gd name="T20" fmla="*/ 0 w 397"/>
                <a:gd name="T21" fmla="*/ 170 h 226"/>
                <a:gd name="T22" fmla="*/ 57 w 397"/>
                <a:gd name="T23" fmla="*/ 170 h 226"/>
                <a:gd name="T24" fmla="*/ 57 w 397"/>
                <a:gd name="T25" fmla="*/ 226 h 226"/>
                <a:gd name="T26" fmla="*/ 397 w 397"/>
                <a:gd name="T27" fmla="*/ 226 h 226"/>
                <a:gd name="T28" fmla="*/ 397 w 397"/>
                <a:gd name="T2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226">
                  <a:moveTo>
                    <a:pt x="397" y="0"/>
                  </a:moveTo>
                  <a:lnTo>
                    <a:pt x="340" y="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397" y="226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288"/>
            <p:cNvSpPr>
              <a:spLocks/>
            </p:cNvSpPr>
            <p:nvPr/>
          </p:nvSpPr>
          <p:spPr bwMode="auto">
            <a:xfrm>
              <a:off x="3364" y="3522"/>
              <a:ext cx="737" cy="1020"/>
            </a:xfrm>
            <a:custGeom>
              <a:avLst/>
              <a:gdLst>
                <a:gd name="T0" fmla="*/ 0 w 737"/>
                <a:gd name="T1" fmla="*/ 0 h 1020"/>
                <a:gd name="T2" fmla="*/ 284 w 737"/>
                <a:gd name="T3" fmla="*/ 0 h 1020"/>
                <a:gd name="T4" fmla="*/ 284 w 737"/>
                <a:gd name="T5" fmla="*/ 56 h 1020"/>
                <a:gd name="T6" fmla="*/ 340 w 737"/>
                <a:gd name="T7" fmla="*/ 56 h 1020"/>
                <a:gd name="T8" fmla="*/ 340 w 737"/>
                <a:gd name="T9" fmla="*/ 113 h 1020"/>
                <a:gd name="T10" fmla="*/ 397 w 737"/>
                <a:gd name="T11" fmla="*/ 113 h 1020"/>
                <a:gd name="T12" fmla="*/ 397 w 737"/>
                <a:gd name="T13" fmla="*/ 283 h 1020"/>
                <a:gd name="T14" fmla="*/ 454 w 737"/>
                <a:gd name="T15" fmla="*/ 283 h 1020"/>
                <a:gd name="T16" fmla="*/ 454 w 737"/>
                <a:gd name="T17" fmla="*/ 567 h 1020"/>
                <a:gd name="T18" fmla="*/ 511 w 737"/>
                <a:gd name="T19" fmla="*/ 567 h 1020"/>
                <a:gd name="T20" fmla="*/ 511 w 737"/>
                <a:gd name="T21" fmla="*/ 623 h 1020"/>
                <a:gd name="T22" fmla="*/ 567 w 737"/>
                <a:gd name="T23" fmla="*/ 623 h 1020"/>
                <a:gd name="T24" fmla="*/ 567 w 737"/>
                <a:gd name="T25" fmla="*/ 794 h 1020"/>
                <a:gd name="T26" fmla="*/ 737 w 737"/>
                <a:gd name="T27" fmla="*/ 794 h 1020"/>
                <a:gd name="T28" fmla="*/ 737 w 737"/>
                <a:gd name="T29" fmla="*/ 850 h 1020"/>
                <a:gd name="T30" fmla="*/ 681 w 737"/>
                <a:gd name="T31" fmla="*/ 850 h 1020"/>
                <a:gd name="T32" fmla="*/ 681 w 737"/>
                <a:gd name="T33" fmla="*/ 964 h 1020"/>
                <a:gd name="T34" fmla="*/ 567 w 737"/>
                <a:gd name="T35" fmla="*/ 964 h 1020"/>
                <a:gd name="T36" fmla="*/ 567 w 737"/>
                <a:gd name="T37" fmla="*/ 1020 h 1020"/>
                <a:gd name="T38" fmla="*/ 454 w 737"/>
                <a:gd name="T39" fmla="*/ 1020 h 1020"/>
                <a:gd name="T40" fmla="*/ 454 w 737"/>
                <a:gd name="T41" fmla="*/ 964 h 1020"/>
                <a:gd name="T42" fmla="*/ 340 w 737"/>
                <a:gd name="T43" fmla="*/ 964 h 1020"/>
                <a:gd name="T44" fmla="*/ 340 w 737"/>
                <a:gd name="T45" fmla="*/ 1020 h 1020"/>
                <a:gd name="T46" fmla="*/ 284 w 737"/>
                <a:gd name="T47" fmla="*/ 1020 h 1020"/>
                <a:gd name="T48" fmla="*/ 284 w 737"/>
                <a:gd name="T49" fmla="*/ 907 h 1020"/>
                <a:gd name="T50" fmla="*/ 340 w 737"/>
                <a:gd name="T51" fmla="*/ 907 h 1020"/>
                <a:gd name="T52" fmla="*/ 340 w 737"/>
                <a:gd name="T53" fmla="*/ 850 h 1020"/>
                <a:gd name="T54" fmla="*/ 284 w 737"/>
                <a:gd name="T55" fmla="*/ 850 h 1020"/>
                <a:gd name="T56" fmla="*/ 284 w 737"/>
                <a:gd name="T57" fmla="*/ 737 h 1020"/>
                <a:gd name="T58" fmla="*/ 170 w 737"/>
                <a:gd name="T59" fmla="*/ 737 h 1020"/>
                <a:gd name="T60" fmla="*/ 170 w 737"/>
                <a:gd name="T61" fmla="*/ 680 h 1020"/>
                <a:gd name="T62" fmla="*/ 170 w 737"/>
                <a:gd name="T63" fmla="*/ 510 h 1020"/>
                <a:gd name="T64" fmla="*/ 114 w 737"/>
                <a:gd name="T65" fmla="*/ 510 h 1020"/>
                <a:gd name="T66" fmla="*/ 114 w 737"/>
                <a:gd name="T67" fmla="*/ 170 h 1020"/>
                <a:gd name="T68" fmla="*/ 0 w 737"/>
                <a:gd name="T69" fmla="*/ 170 h 1020"/>
                <a:gd name="T70" fmla="*/ 0 w 737"/>
                <a:gd name="T7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37" h="1020">
                  <a:moveTo>
                    <a:pt x="0" y="0"/>
                  </a:moveTo>
                  <a:lnTo>
                    <a:pt x="284" y="0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1020"/>
                  </a:lnTo>
                  <a:lnTo>
                    <a:pt x="284" y="102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84" y="85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289"/>
            <p:cNvSpPr>
              <a:spLocks/>
            </p:cNvSpPr>
            <p:nvPr/>
          </p:nvSpPr>
          <p:spPr bwMode="auto">
            <a:xfrm>
              <a:off x="3988" y="4202"/>
              <a:ext cx="907" cy="510"/>
            </a:xfrm>
            <a:custGeom>
              <a:avLst/>
              <a:gdLst>
                <a:gd name="T0" fmla="*/ 907 w 907"/>
                <a:gd name="T1" fmla="*/ 284 h 510"/>
                <a:gd name="T2" fmla="*/ 850 w 907"/>
                <a:gd name="T3" fmla="*/ 284 h 510"/>
                <a:gd name="T4" fmla="*/ 850 w 907"/>
                <a:gd name="T5" fmla="*/ 227 h 510"/>
                <a:gd name="T6" fmla="*/ 737 w 907"/>
                <a:gd name="T7" fmla="*/ 227 h 510"/>
                <a:gd name="T8" fmla="*/ 737 w 907"/>
                <a:gd name="T9" fmla="*/ 114 h 510"/>
                <a:gd name="T10" fmla="*/ 624 w 907"/>
                <a:gd name="T11" fmla="*/ 114 h 510"/>
                <a:gd name="T12" fmla="*/ 624 w 907"/>
                <a:gd name="T13" fmla="*/ 57 h 510"/>
                <a:gd name="T14" fmla="*/ 567 w 907"/>
                <a:gd name="T15" fmla="*/ 57 h 510"/>
                <a:gd name="T16" fmla="*/ 567 w 907"/>
                <a:gd name="T17" fmla="*/ 0 h 510"/>
                <a:gd name="T18" fmla="*/ 454 w 907"/>
                <a:gd name="T19" fmla="*/ 0 h 510"/>
                <a:gd name="T20" fmla="*/ 454 w 907"/>
                <a:gd name="T21" fmla="*/ 57 h 510"/>
                <a:gd name="T22" fmla="*/ 113 w 907"/>
                <a:gd name="T23" fmla="*/ 57 h 510"/>
                <a:gd name="T24" fmla="*/ 113 w 907"/>
                <a:gd name="T25" fmla="*/ 170 h 510"/>
                <a:gd name="T26" fmla="*/ 57 w 907"/>
                <a:gd name="T27" fmla="*/ 170 h 510"/>
                <a:gd name="T28" fmla="*/ 57 w 907"/>
                <a:gd name="T29" fmla="*/ 284 h 510"/>
                <a:gd name="T30" fmla="*/ 0 w 907"/>
                <a:gd name="T31" fmla="*/ 284 h 510"/>
                <a:gd name="T32" fmla="*/ 0 w 907"/>
                <a:gd name="T33" fmla="*/ 340 h 510"/>
                <a:gd name="T34" fmla="*/ 113 w 907"/>
                <a:gd name="T35" fmla="*/ 340 h 510"/>
                <a:gd name="T36" fmla="*/ 113 w 907"/>
                <a:gd name="T37" fmla="*/ 454 h 510"/>
                <a:gd name="T38" fmla="*/ 283 w 907"/>
                <a:gd name="T39" fmla="*/ 454 h 510"/>
                <a:gd name="T40" fmla="*/ 283 w 907"/>
                <a:gd name="T41" fmla="*/ 510 h 510"/>
                <a:gd name="T42" fmla="*/ 567 w 907"/>
                <a:gd name="T43" fmla="*/ 510 h 510"/>
                <a:gd name="T44" fmla="*/ 567 w 907"/>
                <a:gd name="T45" fmla="*/ 454 h 510"/>
                <a:gd name="T46" fmla="*/ 624 w 907"/>
                <a:gd name="T47" fmla="*/ 454 h 510"/>
                <a:gd name="T48" fmla="*/ 624 w 907"/>
                <a:gd name="T49" fmla="*/ 397 h 510"/>
                <a:gd name="T50" fmla="*/ 737 w 907"/>
                <a:gd name="T51" fmla="*/ 397 h 510"/>
                <a:gd name="T52" fmla="*/ 737 w 907"/>
                <a:gd name="T53" fmla="*/ 340 h 510"/>
                <a:gd name="T54" fmla="*/ 907 w 907"/>
                <a:gd name="T55" fmla="*/ 340 h 510"/>
                <a:gd name="T56" fmla="*/ 907 w 907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510">
                  <a:moveTo>
                    <a:pt x="907" y="284"/>
                  </a:moveTo>
                  <a:lnTo>
                    <a:pt x="850" y="284"/>
                  </a:lnTo>
                  <a:lnTo>
                    <a:pt x="850" y="227"/>
                  </a:lnTo>
                  <a:lnTo>
                    <a:pt x="737" y="227"/>
                  </a:lnTo>
                  <a:lnTo>
                    <a:pt x="737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28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907" y="340"/>
                  </a:lnTo>
                  <a:lnTo>
                    <a:pt x="907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290"/>
            <p:cNvSpPr>
              <a:spLocks/>
            </p:cNvSpPr>
            <p:nvPr/>
          </p:nvSpPr>
          <p:spPr bwMode="auto">
            <a:xfrm>
              <a:off x="3478" y="4486"/>
              <a:ext cx="1531" cy="1134"/>
            </a:xfrm>
            <a:custGeom>
              <a:avLst/>
              <a:gdLst>
                <a:gd name="T0" fmla="*/ 1417 w 1531"/>
                <a:gd name="T1" fmla="*/ 0 h 1134"/>
                <a:gd name="T2" fmla="*/ 1417 w 1531"/>
                <a:gd name="T3" fmla="*/ 56 h 1134"/>
                <a:gd name="T4" fmla="*/ 1247 w 1531"/>
                <a:gd name="T5" fmla="*/ 56 h 1134"/>
                <a:gd name="T6" fmla="*/ 1247 w 1531"/>
                <a:gd name="T7" fmla="*/ 113 h 1134"/>
                <a:gd name="T8" fmla="*/ 1134 w 1531"/>
                <a:gd name="T9" fmla="*/ 113 h 1134"/>
                <a:gd name="T10" fmla="*/ 1134 w 1531"/>
                <a:gd name="T11" fmla="*/ 170 h 1134"/>
                <a:gd name="T12" fmla="*/ 1077 w 1531"/>
                <a:gd name="T13" fmla="*/ 170 h 1134"/>
                <a:gd name="T14" fmla="*/ 1077 w 1531"/>
                <a:gd name="T15" fmla="*/ 226 h 1134"/>
                <a:gd name="T16" fmla="*/ 793 w 1531"/>
                <a:gd name="T17" fmla="*/ 226 h 1134"/>
                <a:gd name="T18" fmla="*/ 793 w 1531"/>
                <a:gd name="T19" fmla="*/ 170 h 1134"/>
                <a:gd name="T20" fmla="*/ 623 w 1531"/>
                <a:gd name="T21" fmla="*/ 170 h 1134"/>
                <a:gd name="T22" fmla="*/ 623 w 1531"/>
                <a:gd name="T23" fmla="*/ 56 h 1134"/>
                <a:gd name="T24" fmla="*/ 510 w 1531"/>
                <a:gd name="T25" fmla="*/ 56 h 1134"/>
                <a:gd name="T26" fmla="*/ 510 w 1531"/>
                <a:gd name="T27" fmla="*/ 226 h 1134"/>
                <a:gd name="T28" fmla="*/ 453 w 1531"/>
                <a:gd name="T29" fmla="*/ 226 h 1134"/>
                <a:gd name="T30" fmla="*/ 453 w 1531"/>
                <a:gd name="T31" fmla="*/ 283 h 1134"/>
                <a:gd name="T32" fmla="*/ 397 w 1531"/>
                <a:gd name="T33" fmla="*/ 283 h 1134"/>
                <a:gd name="T34" fmla="*/ 397 w 1531"/>
                <a:gd name="T35" fmla="*/ 453 h 1134"/>
                <a:gd name="T36" fmla="*/ 113 w 1531"/>
                <a:gd name="T37" fmla="*/ 453 h 1134"/>
                <a:gd name="T38" fmla="*/ 113 w 1531"/>
                <a:gd name="T39" fmla="*/ 567 h 1134"/>
                <a:gd name="T40" fmla="*/ 170 w 1531"/>
                <a:gd name="T41" fmla="*/ 567 h 1134"/>
                <a:gd name="T42" fmla="*/ 170 w 1531"/>
                <a:gd name="T43" fmla="*/ 680 h 1134"/>
                <a:gd name="T44" fmla="*/ 2 w 1531"/>
                <a:gd name="T45" fmla="*/ 679 h 1134"/>
                <a:gd name="T46" fmla="*/ 0 w 1531"/>
                <a:gd name="T47" fmla="*/ 737 h 1134"/>
                <a:gd name="T48" fmla="*/ 113 w 1531"/>
                <a:gd name="T49" fmla="*/ 737 h 1134"/>
                <a:gd name="T50" fmla="*/ 113 w 1531"/>
                <a:gd name="T51" fmla="*/ 793 h 1134"/>
                <a:gd name="T52" fmla="*/ 283 w 1531"/>
                <a:gd name="T53" fmla="*/ 793 h 1134"/>
                <a:gd name="T54" fmla="*/ 283 w 1531"/>
                <a:gd name="T55" fmla="*/ 964 h 1134"/>
                <a:gd name="T56" fmla="*/ 340 w 1531"/>
                <a:gd name="T57" fmla="*/ 964 h 1134"/>
                <a:gd name="T58" fmla="*/ 340 w 1531"/>
                <a:gd name="T59" fmla="*/ 907 h 1134"/>
                <a:gd name="T60" fmla="*/ 567 w 1531"/>
                <a:gd name="T61" fmla="*/ 907 h 1134"/>
                <a:gd name="T62" fmla="*/ 567 w 1531"/>
                <a:gd name="T63" fmla="*/ 964 h 1134"/>
                <a:gd name="T64" fmla="*/ 623 w 1531"/>
                <a:gd name="T65" fmla="*/ 964 h 1134"/>
                <a:gd name="T66" fmla="*/ 623 w 1531"/>
                <a:gd name="T67" fmla="*/ 1020 h 1134"/>
                <a:gd name="T68" fmla="*/ 907 w 1531"/>
                <a:gd name="T69" fmla="*/ 1020 h 1134"/>
                <a:gd name="T70" fmla="*/ 907 w 1531"/>
                <a:gd name="T71" fmla="*/ 1077 h 1134"/>
                <a:gd name="T72" fmla="*/ 964 w 1531"/>
                <a:gd name="T73" fmla="*/ 1077 h 1134"/>
                <a:gd name="T74" fmla="*/ 964 w 1531"/>
                <a:gd name="T75" fmla="*/ 1134 h 1134"/>
                <a:gd name="T76" fmla="*/ 1247 w 1531"/>
                <a:gd name="T77" fmla="*/ 1134 h 1134"/>
                <a:gd name="T78" fmla="*/ 1247 w 1531"/>
                <a:gd name="T79" fmla="*/ 1020 h 1134"/>
                <a:gd name="T80" fmla="*/ 1304 w 1531"/>
                <a:gd name="T81" fmla="*/ 1020 h 1134"/>
                <a:gd name="T82" fmla="*/ 1304 w 1531"/>
                <a:gd name="T83" fmla="*/ 850 h 1134"/>
                <a:gd name="T84" fmla="*/ 1247 w 1531"/>
                <a:gd name="T85" fmla="*/ 850 h 1134"/>
                <a:gd name="T86" fmla="*/ 1247 w 1531"/>
                <a:gd name="T87" fmla="*/ 453 h 1134"/>
                <a:gd name="T88" fmla="*/ 1360 w 1531"/>
                <a:gd name="T89" fmla="*/ 453 h 1134"/>
                <a:gd name="T90" fmla="*/ 1360 w 1531"/>
                <a:gd name="T91" fmla="*/ 226 h 1134"/>
                <a:gd name="T92" fmla="*/ 1474 w 1531"/>
                <a:gd name="T93" fmla="*/ 226 h 1134"/>
                <a:gd name="T94" fmla="*/ 1474 w 1531"/>
                <a:gd name="T95" fmla="*/ 170 h 1134"/>
                <a:gd name="T96" fmla="*/ 1531 w 1531"/>
                <a:gd name="T97" fmla="*/ 170 h 1134"/>
                <a:gd name="T98" fmla="*/ 1531 w 1531"/>
                <a:gd name="T99" fmla="*/ 56 h 1134"/>
                <a:gd name="T100" fmla="*/ 1474 w 1531"/>
                <a:gd name="T101" fmla="*/ 56 h 1134"/>
                <a:gd name="T102" fmla="*/ 1474 w 1531"/>
                <a:gd name="T103" fmla="*/ 0 h 1134"/>
                <a:gd name="T104" fmla="*/ 1417 w 1531"/>
                <a:gd name="T10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34">
                  <a:moveTo>
                    <a:pt x="1417" y="0"/>
                  </a:moveTo>
                  <a:lnTo>
                    <a:pt x="1417" y="56"/>
                  </a:lnTo>
                  <a:lnTo>
                    <a:pt x="1247" y="5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793" y="226"/>
                  </a:lnTo>
                  <a:lnTo>
                    <a:pt x="793" y="170"/>
                  </a:lnTo>
                  <a:lnTo>
                    <a:pt x="623" y="170"/>
                  </a:lnTo>
                  <a:lnTo>
                    <a:pt x="623" y="56"/>
                  </a:lnTo>
                  <a:lnTo>
                    <a:pt x="510" y="56"/>
                  </a:lnTo>
                  <a:lnTo>
                    <a:pt x="510" y="226"/>
                  </a:lnTo>
                  <a:lnTo>
                    <a:pt x="453" y="226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" y="679"/>
                  </a:lnTo>
                  <a:lnTo>
                    <a:pt x="0" y="737"/>
                  </a:lnTo>
                  <a:lnTo>
                    <a:pt x="113" y="737"/>
                  </a:lnTo>
                  <a:lnTo>
                    <a:pt x="113" y="793"/>
                  </a:lnTo>
                  <a:lnTo>
                    <a:pt x="283" y="793"/>
                  </a:lnTo>
                  <a:lnTo>
                    <a:pt x="283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23" y="964"/>
                  </a:lnTo>
                  <a:lnTo>
                    <a:pt x="623" y="1020"/>
                  </a:lnTo>
                  <a:lnTo>
                    <a:pt x="907" y="1020"/>
                  </a:lnTo>
                  <a:lnTo>
                    <a:pt x="907" y="1077"/>
                  </a:lnTo>
                  <a:lnTo>
                    <a:pt x="964" y="1077"/>
                  </a:lnTo>
                  <a:lnTo>
                    <a:pt x="964" y="1134"/>
                  </a:lnTo>
                  <a:lnTo>
                    <a:pt x="1247" y="1134"/>
                  </a:lnTo>
                  <a:lnTo>
                    <a:pt x="1247" y="1020"/>
                  </a:lnTo>
                  <a:lnTo>
                    <a:pt x="1304" y="1020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226"/>
                  </a:lnTo>
                  <a:lnTo>
                    <a:pt x="1474" y="226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56"/>
                  </a:lnTo>
                  <a:lnTo>
                    <a:pt x="1474" y="56"/>
                  </a:lnTo>
                  <a:lnTo>
                    <a:pt x="1474" y="0"/>
                  </a:lnTo>
                  <a:lnTo>
                    <a:pt x="141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293"/>
            <p:cNvSpPr>
              <a:spLocks/>
            </p:cNvSpPr>
            <p:nvPr/>
          </p:nvSpPr>
          <p:spPr bwMode="auto">
            <a:xfrm>
              <a:off x="2173" y="3465"/>
              <a:ext cx="1361" cy="1474"/>
            </a:xfrm>
            <a:custGeom>
              <a:avLst/>
              <a:gdLst>
                <a:gd name="T0" fmla="*/ 1191 w 1361"/>
                <a:gd name="T1" fmla="*/ 170 h 1474"/>
                <a:gd name="T2" fmla="*/ 1078 w 1361"/>
                <a:gd name="T3" fmla="*/ 170 h 1474"/>
                <a:gd name="T4" fmla="*/ 1078 w 1361"/>
                <a:gd name="T5" fmla="*/ 227 h 1474"/>
                <a:gd name="T6" fmla="*/ 964 w 1361"/>
                <a:gd name="T7" fmla="*/ 227 h 1474"/>
                <a:gd name="T8" fmla="*/ 964 w 1361"/>
                <a:gd name="T9" fmla="*/ 170 h 1474"/>
                <a:gd name="T10" fmla="*/ 794 w 1361"/>
                <a:gd name="T11" fmla="*/ 170 h 1474"/>
                <a:gd name="T12" fmla="*/ 794 w 1361"/>
                <a:gd name="T13" fmla="*/ 227 h 1474"/>
                <a:gd name="T14" fmla="*/ 681 w 1361"/>
                <a:gd name="T15" fmla="*/ 227 h 1474"/>
                <a:gd name="T16" fmla="*/ 681 w 1361"/>
                <a:gd name="T17" fmla="*/ 0 h 1474"/>
                <a:gd name="T18" fmla="*/ 511 w 1361"/>
                <a:gd name="T19" fmla="*/ 0 h 1474"/>
                <a:gd name="T20" fmla="*/ 511 w 1361"/>
                <a:gd name="T21" fmla="*/ 57 h 1474"/>
                <a:gd name="T22" fmla="*/ 397 w 1361"/>
                <a:gd name="T23" fmla="*/ 57 h 1474"/>
                <a:gd name="T24" fmla="*/ 397 w 1361"/>
                <a:gd name="T25" fmla="*/ 113 h 1474"/>
                <a:gd name="T26" fmla="*/ 284 w 1361"/>
                <a:gd name="T27" fmla="*/ 113 h 1474"/>
                <a:gd name="T28" fmla="*/ 284 w 1361"/>
                <a:gd name="T29" fmla="*/ 170 h 1474"/>
                <a:gd name="T30" fmla="*/ 227 w 1361"/>
                <a:gd name="T31" fmla="*/ 170 h 1474"/>
                <a:gd name="T32" fmla="*/ 227 w 1361"/>
                <a:gd name="T33" fmla="*/ 227 h 1474"/>
                <a:gd name="T34" fmla="*/ 284 w 1361"/>
                <a:gd name="T35" fmla="*/ 227 h 1474"/>
                <a:gd name="T36" fmla="*/ 284 w 1361"/>
                <a:gd name="T37" fmla="*/ 283 h 1474"/>
                <a:gd name="T38" fmla="*/ 227 w 1361"/>
                <a:gd name="T39" fmla="*/ 283 h 1474"/>
                <a:gd name="T40" fmla="*/ 227 w 1361"/>
                <a:gd name="T41" fmla="*/ 624 h 1474"/>
                <a:gd name="T42" fmla="*/ 171 w 1361"/>
                <a:gd name="T43" fmla="*/ 624 h 1474"/>
                <a:gd name="T44" fmla="*/ 171 w 1361"/>
                <a:gd name="T45" fmla="*/ 1021 h 1474"/>
                <a:gd name="T46" fmla="*/ 114 w 1361"/>
                <a:gd name="T47" fmla="*/ 1021 h 1474"/>
                <a:gd name="T48" fmla="*/ 114 w 1361"/>
                <a:gd name="T49" fmla="*/ 1134 h 1474"/>
                <a:gd name="T50" fmla="*/ 57 w 1361"/>
                <a:gd name="T51" fmla="*/ 1134 h 1474"/>
                <a:gd name="T52" fmla="*/ 57 w 1361"/>
                <a:gd name="T53" fmla="*/ 1191 h 1474"/>
                <a:gd name="T54" fmla="*/ 0 w 1361"/>
                <a:gd name="T55" fmla="*/ 1191 h 1474"/>
                <a:gd name="T56" fmla="*/ 0 w 1361"/>
                <a:gd name="T57" fmla="*/ 1361 h 1474"/>
                <a:gd name="T58" fmla="*/ 57 w 1361"/>
                <a:gd name="T59" fmla="*/ 1361 h 1474"/>
                <a:gd name="T60" fmla="*/ 57 w 1361"/>
                <a:gd name="T61" fmla="*/ 1474 h 1474"/>
                <a:gd name="T62" fmla="*/ 284 w 1361"/>
                <a:gd name="T63" fmla="*/ 1474 h 1474"/>
                <a:gd name="T64" fmla="*/ 284 w 1361"/>
                <a:gd name="T65" fmla="*/ 1247 h 1474"/>
                <a:gd name="T66" fmla="*/ 454 w 1361"/>
                <a:gd name="T67" fmla="*/ 1247 h 1474"/>
                <a:gd name="T68" fmla="*/ 454 w 1361"/>
                <a:gd name="T69" fmla="*/ 1134 h 1474"/>
                <a:gd name="T70" fmla="*/ 567 w 1361"/>
                <a:gd name="T71" fmla="*/ 1134 h 1474"/>
                <a:gd name="T72" fmla="*/ 567 w 1361"/>
                <a:gd name="T73" fmla="*/ 737 h 1474"/>
                <a:gd name="T74" fmla="*/ 681 w 1361"/>
                <a:gd name="T75" fmla="*/ 737 h 1474"/>
                <a:gd name="T76" fmla="*/ 681 w 1361"/>
                <a:gd name="T77" fmla="*/ 794 h 1474"/>
                <a:gd name="T78" fmla="*/ 738 w 1361"/>
                <a:gd name="T79" fmla="*/ 794 h 1474"/>
                <a:gd name="T80" fmla="*/ 738 w 1361"/>
                <a:gd name="T81" fmla="*/ 851 h 1474"/>
                <a:gd name="T82" fmla="*/ 794 w 1361"/>
                <a:gd name="T83" fmla="*/ 851 h 1474"/>
                <a:gd name="T84" fmla="*/ 794 w 1361"/>
                <a:gd name="T85" fmla="*/ 794 h 1474"/>
                <a:gd name="T86" fmla="*/ 851 w 1361"/>
                <a:gd name="T87" fmla="*/ 794 h 1474"/>
                <a:gd name="T88" fmla="*/ 851 w 1361"/>
                <a:gd name="T89" fmla="*/ 737 h 1474"/>
                <a:gd name="T90" fmla="*/ 1305 w 1361"/>
                <a:gd name="T91" fmla="*/ 737 h 1474"/>
                <a:gd name="T92" fmla="*/ 1305 w 1361"/>
                <a:gd name="T93" fmla="*/ 794 h 1474"/>
                <a:gd name="T94" fmla="*/ 1361 w 1361"/>
                <a:gd name="T95" fmla="*/ 794 h 1474"/>
                <a:gd name="T96" fmla="*/ 1361 w 1361"/>
                <a:gd name="T97" fmla="*/ 567 h 1474"/>
                <a:gd name="T98" fmla="*/ 1305 w 1361"/>
                <a:gd name="T99" fmla="*/ 567 h 1474"/>
                <a:gd name="T100" fmla="*/ 1305 w 1361"/>
                <a:gd name="T101" fmla="*/ 227 h 1474"/>
                <a:gd name="T102" fmla="*/ 1191 w 1361"/>
                <a:gd name="T103" fmla="*/ 227 h 1474"/>
                <a:gd name="T104" fmla="*/ 1191 w 1361"/>
                <a:gd name="T105" fmla="*/ 17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61" h="1474">
                  <a:moveTo>
                    <a:pt x="1191" y="170"/>
                  </a:moveTo>
                  <a:lnTo>
                    <a:pt x="1078" y="170"/>
                  </a:lnTo>
                  <a:lnTo>
                    <a:pt x="1078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1021"/>
                  </a:lnTo>
                  <a:lnTo>
                    <a:pt x="114" y="1021"/>
                  </a:lnTo>
                  <a:lnTo>
                    <a:pt x="114" y="1134"/>
                  </a:lnTo>
                  <a:lnTo>
                    <a:pt x="57" y="113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74"/>
                  </a:lnTo>
                  <a:lnTo>
                    <a:pt x="284" y="1474"/>
                  </a:lnTo>
                  <a:lnTo>
                    <a:pt x="284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737"/>
                  </a:lnTo>
                  <a:lnTo>
                    <a:pt x="681" y="737"/>
                  </a:lnTo>
                  <a:lnTo>
                    <a:pt x="681" y="794"/>
                  </a:lnTo>
                  <a:lnTo>
                    <a:pt x="738" y="794"/>
                  </a:lnTo>
                  <a:lnTo>
                    <a:pt x="738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737"/>
                  </a:lnTo>
                  <a:lnTo>
                    <a:pt x="1305" y="737"/>
                  </a:lnTo>
                  <a:lnTo>
                    <a:pt x="1305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305" y="567"/>
                  </a:lnTo>
                  <a:lnTo>
                    <a:pt x="1305" y="227"/>
                  </a:lnTo>
                  <a:lnTo>
                    <a:pt x="1191" y="227"/>
                  </a:lnTo>
                  <a:lnTo>
                    <a:pt x="119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294"/>
            <p:cNvSpPr>
              <a:spLocks/>
            </p:cNvSpPr>
            <p:nvPr/>
          </p:nvSpPr>
          <p:spPr bwMode="auto">
            <a:xfrm>
              <a:off x="3818" y="3805"/>
              <a:ext cx="340" cy="511"/>
            </a:xfrm>
            <a:custGeom>
              <a:avLst/>
              <a:gdLst>
                <a:gd name="T0" fmla="*/ 340 w 340"/>
                <a:gd name="T1" fmla="*/ 114 h 511"/>
                <a:gd name="T2" fmla="*/ 340 w 340"/>
                <a:gd name="T3" fmla="*/ 284 h 511"/>
                <a:gd name="T4" fmla="*/ 283 w 340"/>
                <a:gd name="T5" fmla="*/ 284 h 511"/>
                <a:gd name="T6" fmla="*/ 283 w 340"/>
                <a:gd name="T7" fmla="*/ 340 h 511"/>
                <a:gd name="T8" fmla="*/ 340 w 340"/>
                <a:gd name="T9" fmla="*/ 340 h 511"/>
                <a:gd name="T10" fmla="*/ 340 w 340"/>
                <a:gd name="T11" fmla="*/ 454 h 511"/>
                <a:gd name="T12" fmla="*/ 283 w 340"/>
                <a:gd name="T13" fmla="*/ 454 h 511"/>
                <a:gd name="T14" fmla="*/ 283 w 340"/>
                <a:gd name="T15" fmla="*/ 511 h 511"/>
                <a:gd name="T16" fmla="*/ 113 w 340"/>
                <a:gd name="T17" fmla="*/ 511 h 511"/>
                <a:gd name="T18" fmla="*/ 113 w 340"/>
                <a:gd name="T19" fmla="*/ 340 h 511"/>
                <a:gd name="T20" fmla="*/ 57 w 340"/>
                <a:gd name="T21" fmla="*/ 340 h 511"/>
                <a:gd name="T22" fmla="*/ 57 w 340"/>
                <a:gd name="T23" fmla="*/ 284 h 511"/>
                <a:gd name="T24" fmla="*/ 0 w 340"/>
                <a:gd name="T25" fmla="*/ 284 h 511"/>
                <a:gd name="T26" fmla="*/ 0 w 340"/>
                <a:gd name="T27" fmla="*/ 0 h 511"/>
                <a:gd name="T28" fmla="*/ 113 w 340"/>
                <a:gd name="T29" fmla="*/ 0 h 511"/>
                <a:gd name="T30" fmla="*/ 113 w 340"/>
                <a:gd name="T31" fmla="*/ 57 h 511"/>
                <a:gd name="T32" fmla="*/ 227 w 340"/>
                <a:gd name="T33" fmla="*/ 57 h 511"/>
                <a:gd name="T34" fmla="*/ 227 w 340"/>
                <a:gd name="T35" fmla="*/ 114 h 511"/>
                <a:gd name="T36" fmla="*/ 340 w 340"/>
                <a:gd name="T3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511">
                  <a:moveTo>
                    <a:pt x="340" y="114"/>
                  </a:move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113" y="511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295"/>
            <p:cNvSpPr>
              <a:spLocks/>
            </p:cNvSpPr>
            <p:nvPr/>
          </p:nvSpPr>
          <p:spPr bwMode="auto">
            <a:xfrm>
              <a:off x="4101" y="3748"/>
              <a:ext cx="1134" cy="738"/>
            </a:xfrm>
            <a:custGeom>
              <a:avLst/>
              <a:gdLst>
                <a:gd name="T0" fmla="*/ 1134 w 1134"/>
                <a:gd name="T1" fmla="*/ 227 h 738"/>
                <a:gd name="T2" fmla="*/ 1134 w 1134"/>
                <a:gd name="T3" fmla="*/ 397 h 738"/>
                <a:gd name="T4" fmla="*/ 1078 w 1134"/>
                <a:gd name="T5" fmla="*/ 397 h 738"/>
                <a:gd name="T6" fmla="*/ 1078 w 1134"/>
                <a:gd name="T7" fmla="*/ 568 h 738"/>
                <a:gd name="T8" fmla="*/ 1021 w 1134"/>
                <a:gd name="T9" fmla="*/ 568 h 738"/>
                <a:gd name="T10" fmla="*/ 1021 w 1134"/>
                <a:gd name="T11" fmla="*/ 624 h 738"/>
                <a:gd name="T12" fmla="*/ 964 w 1134"/>
                <a:gd name="T13" fmla="*/ 624 h 738"/>
                <a:gd name="T14" fmla="*/ 964 w 1134"/>
                <a:gd name="T15" fmla="*/ 738 h 738"/>
                <a:gd name="T16" fmla="*/ 737 w 1134"/>
                <a:gd name="T17" fmla="*/ 738 h 738"/>
                <a:gd name="T18" fmla="*/ 737 w 1134"/>
                <a:gd name="T19" fmla="*/ 681 h 738"/>
                <a:gd name="T20" fmla="*/ 624 w 1134"/>
                <a:gd name="T21" fmla="*/ 681 h 738"/>
                <a:gd name="T22" fmla="*/ 624 w 1134"/>
                <a:gd name="T23" fmla="*/ 568 h 738"/>
                <a:gd name="T24" fmla="*/ 511 w 1134"/>
                <a:gd name="T25" fmla="*/ 568 h 738"/>
                <a:gd name="T26" fmla="*/ 511 w 1134"/>
                <a:gd name="T27" fmla="*/ 511 h 738"/>
                <a:gd name="T28" fmla="*/ 454 w 1134"/>
                <a:gd name="T29" fmla="*/ 511 h 738"/>
                <a:gd name="T30" fmla="*/ 454 w 1134"/>
                <a:gd name="T31" fmla="*/ 454 h 738"/>
                <a:gd name="T32" fmla="*/ 341 w 1134"/>
                <a:gd name="T33" fmla="*/ 454 h 738"/>
                <a:gd name="T34" fmla="*/ 341 w 1134"/>
                <a:gd name="T35" fmla="*/ 511 h 738"/>
                <a:gd name="T36" fmla="*/ 57 w 1134"/>
                <a:gd name="T37" fmla="*/ 511 h 738"/>
                <a:gd name="T38" fmla="*/ 57 w 1134"/>
                <a:gd name="T39" fmla="*/ 397 h 738"/>
                <a:gd name="T40" fmla="*/ 0 w 1134"/>
                <a:gd name="T41" fmla="*/ 397 h 738"/>
                <a:gd name="T42" fmla="*/ 0 w 1134"/>
                <a:gd name="T43" fmla="*/ 341 h 738"/>
                <a:gd name="T44" fmla="*/ 57 w 1134"/>
                <a:gd name="T45" fmla="*/ 341 h 738"/>
                <a:gd name="T46" fmla="*/ 57 w 1134"/>
                <a:gd name="T47" fmla="*/ 114 h 738"/>
                <a:gd name="T48" fmla="*/ 397 w 1134"/>
                <a:gd name="T49" fmla="*/ 114 h 738"/>
                <a:gd name="T50" fmla="*/ 454 w 1134"/>
                <a:gd name="T51" fmla="*/ 114 h 738"/>
                <a:gd name="T52" fmla="*/ 454 w 1134"/>
                <a:gd name="T53" fmla="*/ 57 h 738"/>
                <a:gd name="T54" fmla="*/ 511 w 1134"/>
                <a:gd name="T55" fmla="*/ 57 h 738"/>
                <a:gd name="T56" fmla="*/ 511 w 1134"/>
                <a:gd name="T57" fmla="*/ 0 h 738"/>
                <a:gd name="T58" fmla="*/ 794 w 1134"/>
                <a:gd name="T59" fmla="*/ 0 h 738"/>
                <a:gd name="T60" fmla="*/ 794 w 1134"/>
                <a:gd name="T61" fmla="*/ 57 h 738"/>
                <a:gd name="T62" fmla="*/ 851 w 1134"/>
                <a:gd name="T63" fmla="*/ 57 h 738"/>
                <a:gd name="T64" fmla="*/ 851 w 1134"/>
                <a:gd name="T65" fmla="*/ 171 h 738"/>
                <a:gd name="T66" fmla="*/ 1021 w 1134"/>
                <a:gd name="T67" fmla="*/ 171 h 738"/>
                <a:gd name="T68" fmla="*/ 1078 w 1134"/>
                <a:gd name="T69" fmla="*/ 171 h 738"/>
                <a:gd name="T70" fmla="*/ 1078 w 1134"/>
                <a:gd name="T71" fmla="*/ 227 h 738"/>
                <a:gd name="T72" fmla="*/ 1134 w 1134"/>
                <a:gd name="T73" fmla="*/ 227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34" h="738">
                  <a:moveTo>
                    <a:pt x="1134" y="227"/>
                  </a:moveTo>
                  <a:lnTo>
                    <a:pt x="1134" y="397"/>
                  </a:lnTo>
                  <a:lnTo>
                    <a:pt x="1078" y="397"/>
                  </a:lnTo>
                  <a:lnTo>
                    <a:pt x="1078" y="568"/>
                  </a:lnTo>
                  <a:lnTo>
                    <a:pt x="1021" y="568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64" y="738"/>
                  </a:lnTo>
                  <a:lnTo>
                    <a:pt x="737" y="738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568"/>
                  </a:lnTo>
                  <a:lnTo>
                    <a:pt x="511" y="568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794" y="0"/>
                  </a:lnTo>
                  <a:lnTo>
                    <a:pt x="794" y="57"/>
                  </a:lnTo>
                  <a:lnTo>
                    <a:pt x="851" y="57"/>
                  </a:lnTo>
                  <a:lnTo>
                    <a:pt x="851" y="171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227"/>
                  </a:lnTo>
                  <a:lnTo>
                    <a:pt x="113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296"/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851 w 1077"/>
                <a:gd name="T1" fmla="*/ 57 h 681"/>
                <a:gd name="T2" fmla="*/ 737 w 1077"/>
                <a:gd name="T3" fmla="*/ 57 h 681"/>
                <a:gd name="T4" fmla="*/ 737 w 1077"/>
                <a:gd name="T5" fmla="*/ 170 h 681"/>
                <a:gd name="T6" fmla="*/ 624 w 1077"/>
                <a:gd name="T7" fmla="*/ 170 h 681"/>
                <a:gd name="T8" fmla="*/ 624 w 1077"/>
                <a:gd name="T9" fmla="*/ 114 h 681"/>
                <a:gd name="T10" fmla="*/ 510 w 1077"/>
                <a:gd name="T11" fmla="*/ 114 h 681"/>
                <a:gd name="T12" fmla="*/ 510 w 1077"/>
                <a:gd name="T13" fmla="*/ 57 h 681"/>
                <a:gd name="T14" fmla="*/ 454 w 1077"/>
                <a:gd name="T15" fmla="*/ 57 h 681"/>
                <a:gd name="T16" fmla="*/ 454 w 1077"/>
                <a:gd name="T17" fmla="*/ 0 h 681"/>
                <a:gd name="T18" fmla="*/ 340 w 1077"/>
                <a:gd name="T19" fmla="*/ 0 h 681"/>
                <a:gd name="T20" fmla="*/ 340 w 1077"/>
                <a:gd name="T21" fmla="*/ 57 h 681"/>
                <a:gd name="T22" fmla="*/ 113 w 1077"/>
                <a:gd name="T23" fmla="*/ 57 h 681"/>
                <a:gd name="T24" fmla="*/ 113 w 1077"/>
                <a:gd name="T25" fmla="*/ 170 h 681"/>
                <a:gd name="T26" fmla="*/ 0 w 1077"/>
                <a:gd name="T27" fmla="*/ 170 h 681"/>
                <a:gd name="T28" fmla="*/ 0 w 1077"/>
                <a:gd name="T29" fmla="*/ 284 h 681"/>
                <a:gd name="T30" fmla="*/ 57 w 1077"/>
                <a:gd name="T31" fmla="*/ 284 h 681"/>
                <a:gd name="T32" fmla="*/ 57 w 1077"/>
                <a:gd name="T33" fmla="*/ 340 h 681"/>
                <a:gd name="T34" fmla="*/ 113 w 1077"/>
                <a:gd name="T35" fmla="*/ 340 h 681"/>
                <a:gd name="T36" fmla="*/ 113 w 1077"/>
                <a:gd name="T37" fmla="*/ 397 h 681"/>
                <a:gd name="T38" fmla="*/ 170 w 1077"/>
                <a:gd name="T39" fmla="*/ 397 h 681"/>
                <a:gd name="T40" fmla="*/ 170 w 1077"/>
                <a:gd name="T41" fmla="*/ 567 h 681"/>
                <a:gd name="T42" fmla="*/ 340 w 1077"/>
                <a:gd name="T43" fmla="*/ 567 h 681"/>
                <a:gd name="T44" fmla="*/ 340 w 1077"/>
                <a:gd name="T45" fmla="*/ 624 h 681"/>
                <a:gd name="T46" fmla="*/ 454 w 1077"/>
                <a:gd name="T47" fmla="*/ 624 h 681"/>
                <a:gd name="T48" fmla="*/ 454 w 1077"/>
                <a:gd name="T49" fmla="*/ 681 h 681"/>
                <a:gd name="T50" fmla="*/ 567 w 1077"/>
                <a:gd name="T51" fmla="*/ 681 h 681"/>
                <a:gd name="T52" fmla="*/ 567 w 1077"/>
                <a:gd name="T53" fmla="*/ 624 h 681"/>
                <a:gd name="T54" fmla="*/ 964 w 1077"/>
                <a:gd name="T55" fmla="*/ 624 h 681"/>
                <a:gd name="T56" fmla="*/ 964 w 1077"/>
                <a:gd name="T57" fmla="*/ 567 h 681"/>
                <a:gd name="T58" fmla="*/ 1021 w 1077"/>
                <a:gd name="T59" fmla="*/ 567 h 681"/>
                <a:gd name="T60" fmla="*/ 1021 w 1077"/>
                <a:gd name="T61" fmla="*/ 510 h 681"/>
                <a:gd name="T62" fmla="*/ 1077 w 1077"/>
                <a:gd name="T63" fmla="*/ 510 h 681"/>
                <a:gd name="T64" fmla="*/ 1077 w 1077"/>
                <a:gd name="T65" fmla="*/ 397 h 681"/>
                <a:gd name="T66" fmla="*/ 1021 w 1077"/>
                <a:gd name="T67" fmla="*/ 397 h 681"/>
                <a:gd name="T68" fmla="*/ 1021 w 1077"/>
                <a:gd name="T69" fmla="*/ 340 h 681"/>
                <a:gd name="T70" fmla="*/ 964 w 1077"/>
                <a:gd name="T71" fmla="*/ 340 h 681"/>
                <a:gd name="T72" fmla="*/ 964 w 1077"/>
                <a:gd name="T73" fmla="*/ 114 h 681"/>
                <a:gd name="T74" fmla="*/ 851 w 1077"/>
                <a:gd name="T75" fmla="*/ 114 h 681"/>
                <a:gd name="T76" fmla="*/ 851 w 1077"/>
                <a:gd name="T7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77" h="681">
                  <a:moveTo>
                    <a:pt x="851" y="57"/>
                  </a:moveTo>
                  <a:lnTo>
                    <a:pt x="737" y="57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021" y="397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114"/>
                  </a:lnTo>
                  <a:lnTo>
                    <a:pt x="851" y="114"/>
                  </a:lnTo>
                  <a:lnTo>
                    <a:pt x="851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299"/>
            <p:cNvSpPr>
              <a:spLocks/>
            </p:cNvSpPr>
            <p:nvPr/>
          </p:nvSpPr>
          <p:spPr bwMode="auto">
            <a:xfrm>
              <a:off x="3761" y="2898"/>
              <a:ext cx="681" cy="510"/>
            </a:xfrm>
            <a:custGeom>
              <a:avLst/>
              <a:gdLst>
                <a:gd name="T0" fmla="*/ 681 w 681"/>
                <a:gd name="T1" fmla="*/ 283 h 510"/>
                <a:gd name="T2" fmla="*/ 681 w 681"/>
                <a:gd name="T3" fmla="*/ 397 h 510"/>
                <a:gd name="T4" fmla="*/ 567 w 681"/>
                <a:gd name="T5" fmla="*/ 397 h 510"/>
                <a:gd name="T6" fmla="*/ 567 w 681"/>
                <a:gd name="T7" fmla="*/ 510 h 510"/>
                <a:gd name="T8" fmla="*/ 454 w 681"/>
                <a:gd name="T9" fmla="*/ 510 h 510"/>
                <a:gd name="T10" fmla="*/ 454 w 681"/>
                <a:gd name="T11" fmla="*/ 454 h 510"/>
                <a:gd name="T12" fmla="*/ 340 w 681"/>
                <a:gd name="T13" fmla="*/ 454 h 510"/>
                <a:gd name="T14" fmla="*/ 340 w 681"/>
                <a:gd name="T15" fmla="*/ 397 h 510"/>
                <a:gd name="T16" fmla="*/ 284 w 681"/>
                <a:gd name="T17" fmla="*/ 397 h 510"/>
                <a:gd name="T18" fmla="*/ 284 w 681"/>
                <a:gd name="T19" fmla="*/ 340 h 510"/>
                <a:gd name="T20" fmla="*/ 170 w 681"/>
                <a:gd name="T21" fmla="*/ 340 h 510"/>
                <a:gd name="T22" fmla="*/ 170 w 681"/>
                <a:gd name="T23" fmla="*/ 397 h 510"/>
                <a:gd name="T24" fmla="*/ 0 w 681"/>
                <a:gd name="T25" fmla="*/ 397 h 510"/>
                <a:gd name="T26" fmla="*/ 0 w 681"/>
                <a:gd name="T27" fmla="*/ 340 h 510"/>
                <a:gd name="T28" fmla="*/ 57 w 681"/>
                <a:gd name="T29" fmla="*/ 340 h 510"/>
                <a:gd name="T30" fmla="*/ 57 w 681"/>
                <a:gd name="T31" fmla="*/ 283 h 510"/>
                <a:gd name="T32" fmla="*/ 114 w 681"/>
                <a:gd name="T33" fmla="*/ 283 h 510"/>
                <a:gd name="T34" fmla="*/ 114 w 681"/>
                <a:gd name="T35" fmla="*/ 170 h 510"/>
                <a:gd name="T36" fmla="*/ 227 w 681"/>
                <a:gd name="T37" fmla="*/ 170 h 510"/>
                <a:gd name="T38" fmla="*/ 227 w 681"/>
                <a:gd name="T39" fmla="*/ 0 h 510"/>
                <a:gd name="T40" fmla="*/ 567 w 681"/>
                <a:gd name="T41" fmla="*/ 0 h 510"/>
                <a:gd name="T42" fmla="*/ 567 w 681"/>
                <a:gd name="T43" fmla="*/ 283 h 510"/>
                <a:gd name="T44" fmla="*/ 681 w 681"/>
                <a:gd name="T45" fmla="*/ 28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510">
                  <a:moveTo>
                    <a:pt x="681" y="283"/>
                  </a:moveTo>
                  <a:lnTo>
                    <a:pt x="68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681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300"/>
            <p:cNvSpPr>
              <a:spLocks/>
            </p:cNvSpPr>
            <p:nvPr/>
          </p:nvSpPr>
          <p:spPr bwMode="auto">
            <a:xfrm>
              <a:off x="3704" y="2331"/>
              <a:ext cx="964" cy="964"/>
            </a:xfrm>
            <a:custGeom>
              <a:avLst/>
              <a:gdLst>
                <a:gd name="T0" fmla="*/ 738 w 964"/>
                <a:gd name="T1" fmla="*/ 57 h 964"/>
                <a:gd name="T2" fmla="*/ 738 w 964"/>
                <a:gd name="T3" fmla="*/ 0 h 964"/>
                <a:gd name="T4" fmla="*/ 511 w 964"/>
                <a:gd name="T5" fmla="*/ 0 h 964"/>
                <a:gd name="T6" fmla="*/ 511 w 964"/>
                <a:gd name="T7" fmla="*/ 113 h 964"/>
                <a:gd name="T8" fmla="*/ 397 w 964"/>
                <a:gd name="T9" fmla="*/ 113 h 964"/>
                <a:gd name="T10" fmla="*/ 397 w 964"/>
                <a:gd name="T11" fmla="*/ 170 h 964"/>
                <a:gd name="T12" fmla="*/ 284 w 964"/>
                <a:gd name="T13" fmla="*/ 170 h 964"/>
                <a:gd name="T14" fmla="*/ 284 w 964"/>
                <a:gd name="T15" fmla="*/ 227 h 964"/>
                <a:gd name="T16" fmla="*/ 114 w 964"/>
                <a:gd name="T17" fmla="*/ 227 h 964"/>
                <a:gd name="T18" fmla="*/ 114 w 964"/>
                <a:gd name="T19" fmla="*/ 340 h 964"/>
                <a:gd name="T20" fmla="*/ 57 w 964"/>
                <a:gd name="T21" fmla="*/ 340 h 964"/>
                <a:gd name="T22" fmla="*/ 57 w 964"/>
                <a:gd name="T23" fmla="*/ 567 h 964"/>
                <a:gd name="T24" fmla="*/ 0 w 964"/>
                <a:gd name="T25" fmla="*/ 567 h 964"/>
                <a:gd name="T26" fmla="*/ 0 w 964"/>
                <a:gd name="T27" fmla="*/ 680 h 964"/>
                <a:gd name="T28" fmla="*/ 57 w 964"/>
                <a:gd name="T29" fmla="*/ 680 h 964"/>
                <a:gd name="T30" fmla="*/ 57 w 964"/>
                <a:gd name="T31" fmla="*/ 794 h 964"/>
                <a:gd name="T32" fmla="*/ 0 w 964"/>
                <a:gd name="T33" fmla="*/ 794 h 964"/>
                <a:gd name="T34" fmla="*/ 0 w 964"/>
                <a:gd name="T35" fmla="*/ 964 h 964"/>
                <a:gd name="T36" fmla="*/ 57 w 964"/>
                <a:gd name="T37" fmla="*/ 964 h 964"/>
                <a:gd name="T38" fmla="*/ 57 w 964"/>
                <a:gd name="T39" fmla="*/ 907 h 964"/>
                <a:gd name="T40" fmla="*/ 114 w 964"/>
                <a:gd name="T41" fmla="*/ 907 h 964"/>
                <a:gd name="T42" fmla="*/ 114 w 964"/>
                <a:gd name="T43" fmla="*/ 850 h 964"/>
                <a:gd name="T44" fmla="*/ 171 w 964"/>
                <a:gd name="T45" fmla="*/ 850 h 964"/>
                <a:gd name="T46" fmla="*/ 171 w 964"/>
                <a:gd name="T47" fmla="*/ 737 h 964"/>
                <a:gd name="T48" fmla="*/ 284 w 964"/>
                <a:gd name="T49" fmla="*/ 737 h 964"/>
                <a:gd name="T50" fmla="*/ 284 w 964"/>
                <a:gd name="T51" fmla="*/ 567 h 964"/>
                <a:gd name="T52" fmla="*/ 341 w 964"/>
                <a:gd name="T53" fmla="*/ 567 h 964"/>
                <a:gd name="T54" fmla="*/ 341 w 964"/>
                <a:gd name="T55" fmla="*/ 340 h 964"/>
                <a:gd name="T56" fmla="*/ 624 w 964"/>
                <a:gd name="T57" fmla="*/ 340 h 964"/>
                <a:gd name="T58" fmla="*/ 624 w 964"/>
                <a:gd name="T59" fmla="*/ 283 h 964"/>
                <a:gd name="T60" fmla="*/ 681 w 964"/>
                <a:gd name="T61" fmla="*/ 283 h 964"/>
                <a:gd name="T62" fmla="*/ 681 w 964"/>
                <a:gd name="T63" fmla="*/ 227 h 964"/>
                <a:gd name="T64" fmla="*/ 851 w 964"/>
                <a:gd name="T65" fmla="*/ 227 h 964"/>
                <a:gd name="T66" fmla="*/ 851 w 964"/>
                <a:gd name="T67" fmla="*/ 170 h 964"/>
                <a:gd name="T68" fmla="*/ 964 w 964"/>
                <a:gd name="T69" fmla="*/ 170 h 964"/>
                <a:gd name="T70" fmla="*/ 964 w 964"/>
                <a:gd name="T71" fmla="*/ 113 h 964"/>
                <a:gd name="T72" fmla="*/ 908 w 964"/>
                <a:gd name="T73" fmla="*/ 113 h 964"/>
                <a:gd name="T74" fmla="*/ 908 w 964"/>
                <a:gd name="T75" fmla="*/ 57 h 964"/>
                <a:gd name="T76" fmla="*/ 738 w 964"/>
                <a:gd name="T77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964">
                  <a:moveTo>
                    <a:pt x="738" y="57"/>
                  </a:moveTo>
                  <a:lnTo>
                    <a:pt x="738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71" y="850"/>
                  </a:lnTo>
                  <a:lnTo>
                    <a:pt x="171" y="737"/>
                  </a:lnTo>
                  <a:lnTo>
                    <a:pt x="284" y="73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624" y="34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57"/>
                  </a:lnTo>
                  <a:lnTo>
                    <a:pt x="73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302"/>
            <p:cNvSpPr>
              <a:spLocks/>
            </p:cNvSpPr>
            <p:nvPr/>
          </p:nvSpPr>
          <p:spPr bwMode="auto">
            <a:xfrm>
              <a:off x="4045" y="2501"/>
              <a:ext cx="1304" cy="1531"/>
            </a:xfrm>
            <a:custGeom>
              <a:avLst/>
              <a:gdLst>
                <a:gd name="T0" fmla="*/ 1304 w 1304"/>
                <a:gd name="T1" fmla="*/ 1531 h 1531"/>
                <a:gd name="T2" fmla="*/ 1190 w 1304"/>
                <a:gd name="T3" fmla="*/ 1531 h 1531"/>
                <a:gd name="T4" fmla="*/ 1190 w 1304"/>
                <a:gd name="T5" fmla="*/ 1474 h 1531"/>
                <a:gd name="T6" fmla="*/ 1134 w 1304"/>
                <a:gd name="T7" fmla="*/ 1474 h 1531"/>
                <a:gd name="T8" fmla="*/ 1134 w 1304"/>
                <a:gd name="T9" fmla="*/ 1418 h 1531"/>
                <a:gd name="T10" fmla="*/ 907 w 1304"/>
                <a:gd name="T11" fmla="*/ 1418 h 1531"/>
                <a:gd name="T12" fmla="*/ 907 w 1304"/>
                <a:gd name="T13" fmla="*/ 1304 h 1531"/>
                <a:gd name="T14" fmla="*/ 850 w 1304"/>
                <a:gd name="T15" fmla="*/ 1304 h 1531"/>
                <a:gd name="T16" fmla="*/ 850 w 1304"/>
                <a:gd name="T17" fmla="*/ 1247 h 1531"/>
                <a:gd name="T18" fmla="*/ 623 w 1304"/>
                <a:gd name="T19" fmla="*/ 1247 h 1531"/>
                <a:gd name="T20" fmla="*/ 623 w 1304"/>
                <a:gd name="T21" fmla="*/ 1134 h 1531"/>
                <a:gd name="T22" fmla="*/ 567 w 1304"/>
                <a:gd name="T23" fmla="*/ 1134 h 1531"/>
                <a:gd name="T24" fmla="*/ 567 w 1304"/>
                <a:gd name="T25" fmla="*/ 1077 h 1531"/>
                <a:gd name="T26" fmla="*/ 510 w 1304"/>
                <a:gd name="T27" fmla="*/ 1077 h 1531"/>
                <a:gd name="T28" fmla="*/ 510 w 1304"/>
                <a:gd name="T29" fmla="*/ 851 h 1531"/>
                <a:gd name="T30" fmla="*/ 397 w 1304"/>
                <a:gd name="T31" fmla="*/ 851 h 1531"/>
                <a:gd name="T32" fmla="*/ 397 w 1304"/>
                <a:gd name="T33" fmla="*/ 680 h 1531"/>
                <a:gd name="T34" fmla="*/ 283 w 1304"/>
                <a:gd name="T35" fmla="*/ 680 h 1531"/>
                <a:gd name="T36" fmla="*/ 283 w 1304"/>
                <a:gd name="T37" fmla="*/ 397 h 1531"/>
                <a:gd name="T38" fmla="*/ 0 w 1304"/>
                <a:gd name="T39" fmla="*/ 397 h 1531"/>
                <a:gd name="T40" fmla="*/ 0 w 1304"/>
                <a:gd name="T41" fmla="*/ 170 h 1531"/>
                <a:gd name="T42" fmla="*/ 283 w 1304"/>
                <a:gd name="T43" fmla="*/ 170 h 1531"/>
                <a:gd name="T44" fmla="*/ 283 w 1304"/>
                <a:gd name="T45" fmla="*/ 113 h 1531"/>
                <a:gd name="T46" fmla="*/ 340 w 1304"/>
                <a:gd name="T47" fmla="*/ 113 h 1531"/>
                <a:gd name="T48" fmla="*/ 340 w 1304"/>
                <a:gd name="T49" fmla="*/ 57 h 1531"/>
                <a:gd name="T50" fmla="*/ 510 w 1304"/>
                <a:gd name="T51" fmla="*/ 57 h 1531"/>
                <a:gd name="T52" fmla="*/ 510 w 1304"/>
                <a:gd name="T53" fmla="*/ 0 h 1531"/>
                <a:gd name="T54" fmla="*/ 623 w 1304"/>
                <a:gd name="T55" fmla="*/ 0 h 1531"/>
                <a:gd name="T56" fmla="*/ 623 w 1304"/>
                <a:gd name="T57" fmla="*/ 57 h 1531"/>
                <a:gd name="T58" fmla="*/ 680 w 1304"/>
                <a:gd name="T59" fmla="*/ 57 h 1531"/>
                <a:gd name="T60" fmla="*/ 680 w 1304"/>
                <a:gd name="T61" fmla="*/ 113 h 1531"/>
                <a:gd name="T62" fmla="*/ 907 w 1304"/>
                <a:gd name="T63" fmla="*/ 113 h 1531"/>
                <a:gd name="T64" fmla="*/ 907 w 1304"/>
                <a:gd name="T65" fmla="*/ 170 h 1531"/>
                <a:gd name="T66" fmla="*/ 964 w 1304"/>
                <a:gd name="T67" fmla="*/ 170 h 1531"/>
                <a:gd name="T68" fmla="*/ 964 w 1304"/>
                <a:gd name="T69" fmla="*/ 227 h 1531"/>
                <a:gd name="T70" fmla="*/ 1020 w 1304"/>
                <a:gd name="T71" fmla="*/ 227 h 1531"/>
                <a:gd name="T72" fmla="*/ 1020 w 1304"/>
                <a:gd name="T73" fmla="*/ 284 h 1531"/>
                <a:gd name="T74" fmla="*/ 964 w 1304"/>
                <a:gd name="T75" fmla="*/ 284 h 1531"/>
                <a:gd name="T76" fmla="*/ 964 w 1304"/>
                <a:gd name="T77" fmla="*/ 510 h 1531"/>
                <a:gd name="T78" fmla="*/ 1020 w 1304"/>
                <a:gd name="T79" fmla="*/ 510 h 1531"/>
                <a:gd name="T80" fmla="*/ 1020 w 1304"/>
                <a:gd name="T81" fmla="*/ 567 h 1531"/>
                <a:gd name="T82" fmla="*/ 1077 w 1304"/>
                <a:gd name="T83" fmla="*/ 567 h 1531"/>
                <a:gd name="T84" fmla="*/ 1077 w 1304"/>
                <a:gd name="T85" fmla="*/ 680 h 1531"/>
                <a:gd name="T86" fmla="*/ 1134 w 1304"/>
                <a:gd name="T87" fmla="*/ 680 h 1531"/>
                <a:gd name="T88" fmla="*/ 1134 w 1304"/>
                <a:gd name="T89" fmla="*/ 851 h 1531"/>
                <a:gd name="T90" fmla="*/ 1077 w 1304"/>
                <a:gd name="T91" fmla="*/ 851 h 1531"/>
                <a:gd name="T92" fmla="*/ 1077 w 1304"/>
                <a:gd name="T93" fmla="*/ 964 h 1531"/>
                <a:gd name="T94" fmla="*/ 1020 w 1304"/>
                <a:gd name="T95" fmla="*/ 964 h 1531"/>
                <a:gd name="T96" fmla="*/ 1020 w 1304"/>
                <a:gd name="T97" fmla="*/ 1021 h 1531"/>
                <a:gd name="T98" fmla="*/ 1134 w 1304"/>
                <a:gd name="T99" fmla="*/ 1021 h 1531"/>
                <a:gd name="T100" fmla="*/ 1134 w 1304"/>
                <a:gd name="T101" fmla="*/ 1077 h 1531"/>
                <a:gd name="T102" fmla="*/ 1077 w 1304"/>
                <a:gd name="T103" fmla="*/ 1077 h 1531"/>
                <a:gd name="T104" fmla="*/ 1077 w 1304"/>
                <a:gd name="T105" fmla="*/ 1191 h 1531"/>
                <a:gd name="T106" fmla="*/ 1190 w 1304"/>
                <a:gd name="T107" fmla="*/ 1191 h 1531"/>
                <a:gd name="T108" fmla="*/ 1190 w 1304"/>
                <a:gd name="T109" fmla="*/ 1247 h 1531"/>
                <a:gd name="T110" fmla="*/ 1247 w 1304"/>
                <a:gd name="T111" fmla="*/ 1247 h 1531"/>
                <a:gd name="T112" fmla="*/ 1247 w 1304"/>
                <a:gd name="T113" fmla="*/ 1418 h 1531"/>
                <a:gd name="T114" fmla="*/ 1304 w 1304"/>
                <a:gd name="T115" fmla="*/ 1418 h 1531"/>
                <a:gd name="T116" fmla="*/ 1304 w 1304"/>
                <a:gd name="T117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531">
                  <a:moveTo>
                    <a:pt x="1304" y="1531"/>
                  </a:moveTo>
                  <a:lnTo>
                    <a:pt x="1190" y="1531"/>
                  </a:lnTo>
                  <a:lnTo>
                    <a:pt x="1190" y="1474"/>
                  </a:lnTo>
                  <a:lnTo>
                    <a:pt x="1134" y="1474"/>
                  </a:lnTo>
                  <a:lnTo>
                    <a:pt x="1134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623" y="1247"/>
                  </a:lnTo>
                  <a:lnTo>
                    <a:pt x="623" y="1134"/>
                  </a:lnTo>
                  <a:lnTo>
                    <a:pt x="567" y="1134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83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lnTo>
                    <a:pt x="623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964" y="284"/>
                  </a:lnTo>
                  <a:lnTo>
                    <a:pt x="964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077" y="56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851"/>
                  </a:lnTo>
                  <a:lnTo>
                    <a:pt x="1077" y="851"/>
                  </a:lnTo>
                  <a:lnTo>
                    <a:pt x="1077" y="964"/>
                  </a:lnTo>
                  <a:lnTo>
                    <a:pt x="1020" y="964"/>
                  </a:lnTo>
                  <a:lnTo>
                    <a:pt x="102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91"/>
                  </a:lnTo>
                  <a:lnTo>
                    <a:pt x="1190" y="1191"/>
                  </a:lnTo>
                  <a:lnTo>
                    <a:pt x="1190" y="1247"/>
                  </a:lnTo>
                  <a:lnTo>
                    <a:pt x="1247" y="1247"/>
                  </a:lnTo>
                  <a:lnTo>
                    <a:pt x="1247" y="1418"/>
                  </a:lnTo>
                  <a:lnTo>
                    <a:pt x="1304" y="1418"/>
                  </a:lnTo>
                  <a:lnTo>
                    <a:pt x="1304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303"/>
            <p:cNvSpPr>
              <a:spLocks/>
            </p:cNvSpPr>
            <p:nvPr/>
          </p:nvSpPr>
          <p:spPr bwMode="auto">
            <a:xfrm>
              <a:off x="2854" y="2444"/>
              <a:ext cx="964" cy="1248"/>
            </a:xfrm>
            <a:custGeom>
              <a:avLst/>
              <a:gdLst>
                <a:gd name="T0" fmla="*/ 964 w 964"/>
                <a:gd name="T1" fmla="*/ 57 h 1248"/>
                <a:gd name="T2" fmla="*/ 964 w 964"/>
                <a:gd name="T3" fmla="*/ 227 h 1248"/>
                <a:gd name="T4" fmla="*/ 907 w 964"/>
                <a:gd name="T5" fmla="*/ 227 h 1248"/>
                <a:gd name="T6" fmla="*/ 907 w 964"/>
                <a:gd name="T7" fmla="*/ 454 h 1248"/>
                <a:gd name="T8" fmla="*/ 850 w 964"/>
                <a:gd name="T9" fmla="*/ 454 h 1248"/>
                <a:gd name="T10" fmla="*/ 850 w 964"/>
                <a:gd name="T11" fmla="*/ 567 h 1248"/>
                <a:gd name="T12" fmla="*/ 907 w 964"/>
                <a:gd name="T13" fmla="*/ 567 h 1248"/>
                <a:gd name="T14" fmla="*/ 907 w 964"/>
                <a:gd name="T15" fmla="*/ 624 h 1248"/>
                <a:gd name="T16" fmla="*/ 907 w 964"/>
                <a:gd name="T17" fmla="*/ 681 h 1248"/>
                <a:gd name="T18" fmla="*/ 850 w 964"/>
                <a:gd name="T19" fmla="*/ 681 h 1248"/>
                <a:gd name="T20" fmla="*/ 850 w 964"/>
                <a:gd name="T21" fmla="*/ 964 h 1248"/>
                <a:gd name="T22" fmla="*/ 737 w 964"/>
                <a:gd name="T23" fmla="*/ 964 h 1248"/>
                <a:gd name="T24" fmla="*/ 737 w 964"/>
                <a:gd name="T25" fmla="*/ 1078 h 1248"/>
                <a:gd name="T26" fmla="*/ 510 w 964"/>
                <a:gd name="T27" fmla="*/ 1078 h 1248"/>
                <a:gd name="T28" fmla="*/ 510 w 964"/>
                <a:gd name="T29" fmla="*/ 1191 h 1248"/>
                <a:gd name="T30" fmla="*/ 397 w 964"/>
                <a:gd name="T31" fmla="*/ 1191 h 1248"/>
                <a:gd name="T32" fmla="*/ 397 w 964"/>
                <a:gd name="T33" fmla="*/ 1248 h 1248"/>
                <a:gd name="T34" fmla="*/ 283 w 964"/>
                <a:gd name="T35" fmla="*/ 1248 h 1248"/>
                <a:gd name="T36" fmla="*/ 283 w 964"/>
                <a:gd name="T37" fmla="*/ 1191 h 1248"/>
                <a:gd name="T38" fmla="*/ 113 w 964"/>
                <a:gd name="T39" fmla="*/ 1191 h 1248"/>
                <a:gd name="T40" fmla="*/ 113 w 964"/>
                <a:gd name="T41" fmla="*/ 1248 h 1248"/>
                <a:gd name="T42" fmla="*/ 0 w 964"/>
                <a:gd name="T43" fmla="*/ 1248 h 1248"/>
                <a:gd name="T44" fmla="*/ 0 w 964"/>
                <a:gd name="T45" fmla="*/ 1078 h 1248"/>
                <a:gd name="T46" fmla="*/ 113 w 964"/>
                <a:gd name="T47" fmla="*/ 1078 h 1248"/>
                <a:gd name="T48" fmla="*/ 113 w 964"/>
                <a:gd name="T49" fmla="*/ 1021 h 1248"/>
                <a:gd name="T50" fmla="*/ 170 w 964"/>
                <a:gd name="T51" fmla="*/ 1021 h 1248"/>
                <a:gd name="T52" fmla="*/ 170 w 964"/>
                <a:gd name="T53" fmla="*/ 964 h 1248"/>
                <a:gd name="T54" fmla="*/ 227 w 964"/>
                <a:gd name="T55" fmla="*/ 964 h 1248"/>
                <a:gd name="T56" fmla="*/ 227 w 964"/>
                <a:gd name="T57" fmla="*/ 908 h 1248"/>
                <a:gd name="T58" fmla="*/ 283 w 964"/>
                <a:gd name="T59" fmla="*/ 908 h 1248"/>
                <a:gd name="T60" fmla="*/ 283 w 964"/>
                <a:gd name="T61" fmla="*/ 851 h 1248"/>
                <a:gd name="T62" fmla="*/ 340 w 964"/>
                <a:gd name="T63" fmla="*/ 851 h 1248"/>
                <a:gd name="T64" fmla="*/ 340 w 964"/>
                <a:gd name="T65" fmla="*/ 737 h 1248"/>
                <a:gd name="T66" fmla="*/ 283 w 964"/>
                <a:gd name="T67" fmla="*/ 737 h 1248"/>
                <a:gd name="T68" fmla="*/ 283 w 964"/>
                <a:gd name="T69" fmla="*/ 624 h 1248"/>
                <a:gd name="T70" fmla="*/ 454 w 964"/>
                <a:gd name="T71" fmla="*/ 624 h 1248"/>
                <a:gd name="T72" fmla="*/ 454 w 964"/>
                <a:gd name="T73" fmla="*/ 567 h 1248"/>
                <a:gd name="T74" fmla="*/ 510 w 964"/>
                <a:gd name="T75" fmla="*/ 567 h 1248"/>
                <a:gd name="T76" fmla="*/ 510 w 964"/>
                <a:gd name="T77" fmla="*/ 511 h 1248"/>
                <a:gd name="T78" fmla="*/ 624 w 964"/>
                <a:gd name="T79" fmla="*/ 511 h 1248"/>
                <a:gd name="T80" fmla="*/ 624 w 964"/>
                <a:gd name="T81" fmla="*/ 397 h 1248"/>
                <a:gd name="T82" fmla="*/ 680 w 964"/>
                <a:gd name="T83" fmla="*/ 397 h 1248"/>
                <a:gd name="T84" fmla="*/ 680 w 964"/>
                <a:gd name="T85" fmla="*/ 57 h 1248"/>
                <a:gd name="T86" fmla="*/ 794 w 964"/>
                <a:gd name="T87" fmla="*/ 57 h 1248"/>
                <a:gd name="T88" fmla="*/ 794 w 964"/>
                <a:gd name="T89" fmla="*/ 0 h 1248"/>
                <a:gd name="T90" fmla="*/ 907 w 964"/>
                <a:gd name="T91" fmla="*/ 0 h 1248"/>
                <a:gd name="T92" fmla="*/ 907 w 964"/>
                <a:gd name="T93" fmla="*/ 57 h 1248"/>
                <a:gd name="T94" fmla="*/ 964 w 964"/>
                <a:gd name="T95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4" h="1248">
                  <a:moveTo>
                    <a:pt x="964" y="57"/>
                  </a:moveTo>
                  <a:lnTo>
                    <a:pt x="964" y="227"/>
                  </a:lnTo>
                  <a:lnTo>
                    <a:pt x="907" y="227"/>
                  </a:lnTo>
                  <a:lnTo>
                    <a:pt x="907" y="454"/>
                  </a:lnTo>
                  <a:lnTo>
                    <a:pt x="850" y="454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964"/>
                  </a:lnTo>
                  <a:lnTo>
                    <a:pt x="737" y="964"/>
                  </a:lnTo>
                  <a:lnTo>
                    <a:pt x="737" y="1078"/>
                  </a:lnTo>
                  <a:lnTo>
                    <a:pt x="510" y="1078"/>
                  </a:lnTo>
                  <a:lnTo>
                    <a:pt x="51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3" y="1248"/>
                  </a:lnTo>
                  <a:lnTo>
                    <a:pt x="283" y="1191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078"/>
                  </a:lnTo>
                  <a:lnTo>
                    <a:pt x="113" y="1078"/>
                  </a:lnTo>
                  <a:lnTo>
                    <a:pt x="113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851"/>
                  </a:lnTo>
                  <a:lnTo>
                    <a:pt x="340" y="851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96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304"/>
            <p:cNvSpPr>
              <a:spLocks/>
            </p:cNvSpPr>
            <p:nvPr/>
          </p:nvSpPr>
          <p:spPr bwMode="auto">
            <a:xfrm>
              <a:off x="2854" y="1934"/>
              <a:ext cx="737" cy="1134"/>
            </a:xfrm>
            <a:custGeom>
              <a:avLst/>
              <a:gdLst>
                <a:gd name="T0" fmla="*/ 737 w 737"/>
                <a:gd name="T1" fmla="*/ 170 h 1134"/>
                <a:gd name="T2" fmla="*/ 737 w 737"/>
                <a:gd name="T3" fmla="*/ 340 h 1134"/>
                <a:gd name="T4" fmla="*/ 680 w 737"/>
                <a:gd name="T5" fmla="*/ 340 h 1134"/>
                <a:gd name="T6" fmla="*/ 680 w 737"/>
                <a:gd name="T7" fmla="*/ 397 h 1134"/>
                <a:gd name="T8" fmla="*/ 737 w 737"/>
                <a:gd name="T9" fmla="*/ 397 h 1134"/>
                <a:gd name="T10" fmla="*/ 737 w 737"/>
                <a:gd name="T11" fmla="*/ 454 h 1134"/>
                <a:gd name="T12" fmla="*/ 680 w 737"/>
                <a:gd name="T13" fmla="*/ 454 h 1134"/>
                <a:gd name="T14" fmla="*/ 680 w 737"/>
                <a:gd name="T15" fmla="*/ 907 h 1134"/>
                <a:gd name="T16" fmla="*/ 624 w 737"/>
                <a:gd name="T17" fmla="*/ 907 h 1134"/>
                <a:gd name="T18" fmla="*/ 624 w 737"/>
                <a:gd name="T19" fmla="*/ 1021 h 1134"/>
                <a:gd name="T20" fmla="*/ 510 w 737"/>
                <a:gd name="T21" fmla="*/ 1021 h 1134"/>
                <a:gd name="T22" fmla="*/ 510 w 737"/>
                <a:gd name="T23" fmla="*/ 1077 h 1134"/>
                <a:gd name="T24" fmla="*/ 454 w 737"/>
                <a:gd name="T25" fmla="*/ 1077 h 1134"/>
                <a:gd name="T26" fmla="*/ 454 w 737"/>
                <a:gd name="T27" fmla="*/ 1134 h 1134"/>
                <a:gd name="T28" fmla="*/ 340 w 737"/>
                <a:gd name="T29" fmla="*/ 1134 h 1134"/>
                <a:gd name="T30" fmla="*/ 340 w 737"/>
                <a:gd name="T31" fmla="*/ 1077 h 1134"/>
                <a:gd name="T32" fmla="*/ 227 w 737"/>
                <a:gd name="T33" fmla="*/ 1077 h 1134"/>
                <a:gd name="T34" fmla="*/ 227 w 737"/>
                <a:gd name="T35" fmla="*/ 1021 h 1134"/>
                <a:gd name="T36" fmla="*/ 170 w 737"/>
                <a:gd name="T37" fmla="*/ 1021 h 1134"/>
                <a:gd name="T38" fmla="*/ 170 w 737"/>
                <a:gd name="T39" fmla="*/ 964 h 1134"/>
                <a:gd name="T40" fmla="*/ 113 w 737"/>
                <a:gd name="T41" fmla="*/ 964 h 1134"/>
                <a:gd name="T42" fmla="*/ 113 w 737"/>
                <a:gd name="T43" fmla="*/ 907 h 1134"/>
                <a:gd name="T44" fmla="*/ 57 w 737"/>
                <a:gd name="T45" fmla="*/ 907 h 1134"/>
                <a:gd name="T46" fmla="*/ 57 w 737"/>
                <a:gd name="T47" fmla="*/ 851 h 1134"/>
                <a:gd name="T48" fmla="*/ 0 w 737"/>
                <a:gd name="T49" fmla="*/ 851 h 1134"/>
                <a:gd name="T50" fmla="*/ 0 w 737"/>
                <a:gd name="T51" fmla="*/ 737 h 1134"/>
                <a:gd name="T52" fmla="*/ 57 w 737"/>
                <a:gd name="T53" fmla="*/ 737 h 1134"/>
                <a:gd name="T54" fmla="*/ 57 w 737"/>
                <a:gd name="T55" fmla="*/ 680 h 1134"/>
                <a:gd name="T56" fmla="*/ 0 w 737"/>
                <a:gd name="T57" fmla="*/ 680 h 1134"/>
                <a:gd name="T58" fmla="*/ 0 w 737"/>
                <a:gd name="T59" fmla="*/ 624 h 1134"/>
                <a:gd name="T60" fmla="*/ 57 w 737"/>
                <a:gd name="T61" fmla="*/ 624 h 1134"/>
                <a:gd name="T62" fmla="*/ 57 w 737"/>
                <a:gd name="T63" fmla="*/ 397 h 1134"/>
                <a:gd name="T64" fmla="*/ 0 w 737"/>
                <a:gd name="T65" fmla="*/ 397 h 1134"/>
                <a:gd name="T66" fmla="*/ 0 w 737"/>
                <a:gd name="T67" fmla="*/ 170 h 1134"/>
                <a:gd name="T68" fmla="*/ 113 w 737"/>
                <a:gd name="T69" fmla="*/ 170 h 1134"/>
                <a:gd name="T70" fmla="*/ 113 w 737"/>
                <a:gd name="T71" fmla="*/ 113 h 1134"/>
                <a:gd name="T72" fmla="*/ 170 w 737"/>
                <a:gd name="T73" fmla="*/ 113 h 1134"/>
                <a:gd name="T74" fmla="*/ 170 w 737"/>
                <a:gd name="T75" fmla="*/ 0 h 1134"/>
                <a:gd name="T76" fmla="*/ 397 w 737"/>
                <a:gd name="T77" fmla="*/ 0 h 1134"/>
                <a:gd name="T78" fmla="*/ 397 w 737"/>
                <a:gd name="T79" fmla="*/ 57 h 1134"/>
                <a:gd name="T80" fmla="*/ 567 w 737"/>
                <a:gd name="T81" fmla="*/ 57 h 1134"/>
                <a:gd name="T82" fmla="*/ 567 w 737"/>
                <a:gd name="T83" fmla="*/ 113 h 1134"/>
                <a:gd name="T84" fmla="*/ 680 w 737"/>
                <a:gd name="T85" fmla="*/ 113 h 1134"/>
                <a:gd name="T86" fmla="*/ 680 w 737"/>
                <a:gd name="T87" fmla="*/ 170 h 1134"/>
                <a:gd name="T88" fmla="*/ 737 w 737"/>
                <a:gd name="T89" fmla="*/ 17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134">
                  <a:moveTo>
                    <a:pt x="737" y="170"/>
                  </a:move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907"/>
                  </a:lnTo>
                  <a:lnTo>
                    <a:pt x="624" y="907"/>
                  </a:lnTo>
                  <a:lnTo>
                    <a:pt x="624" y="1021"/>
                  </a:lnTo>
                  <a:lnTo>
                    <a:pt x="510" y="1021"/>
                  </a:lnTo>
                  <a:lnTo>
                    <a:pt x="510" y="1077"/>
                  </a:lnTo>
                  <a:lnTo>
                    <a:pt x="454" y="107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227" y="1077"/>
                  </a:lnTo>
                  <a:lnTo>
                    <a:pt x="227" y="1021"/>
                  </a:lnTo>
                  <a:lnTo>
                    <a:pt x="170" y="1021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306"/>
            <p:cNvSpPr>
              <a:spLocks/>
            </p:cNvSpPr>
            <p:nvPr/>
          </p:nvSpPr>
          <p:spPr bwMode="auto">
            <a:xfrm>
              <a:off x="4385" y="1480"/>
              <a:ext cx="1077" cy="1475"/>
            </a:xfrm>
            <a:custGeom>
              <a:avLst/>
              <a:gdLst>
                <a:gd name="T0" fmla="*/ 1077 w 1077"/>
                <a:gd name="T1" fmla="*/ 681 h 1475"/>
                <a:gd name="T2" fmla="*/ 1077 w 1077"/>
                <a:gd name="T3" fmla="*/ 794 h 1475"/>
                <a:gd name="T4" fmla="*/ 1020 w 1077"/>
                <a:gd name="T5" fmla="*/ 794 h 1475"/>
                <a:gd name="T6" fmla="*/ 1020 w 1077"/>
                <a:gd name="T7" fmla="*/ 908 h 1475"/>
                <a:gd name="T8" fmla="*/ 964 w 1077"/>
                <a:gd name="T9" fmla="*/ 908 h 1475"/>
                <a:gd name="T10" fmla="*/ 964 w 1077"/>
                <a:gd name="T11" fmla="*/ 1078 h 1475"/>
                <a:gd name="T12" fmla="*/ 1020 w 1077"/>
                <a:gd name="T13" fmla="*/ 1078 h 1475"/>
                <a:gd name="T14" fmla="*/ 1020 w 1077"/>
                <a:gd name="T15" fmla="*/ 1248 h 1475"/>
                <a:gd name="T16" fmla="*/ 964 w 1077"/>
                <a:gd name="T17" fmla="*/ 1248 h 1475"/>
                <a:gd name="T18" fmla="*/ 964 w 1077"/>
                <a:gd name="T19" fmla="*/ 1361 h 1475"/>
                <a:gd name="T20" fmla="*/ 907 w 1077"/>
                <a:gd name="T21" fmla="*/ 1361 h 1475"/>
                <a:gd name="T22" fmla="*/ 907 w 1077"/>
                <a:gd name="T23" fmla="*/ 1475 h 1475"/>
                <a:gd name="T24" fmla="*/ 737 w 1077"/>
                <a:gd name="T25" fmla="*/ 1475 h 1475"/>
                <a:gd name="T26" fmla="*/ 737 w 1077"/>
                <a:gd name="T27" fmla="*/ 1418 h 1475"/>
                <a:gd name="T28" fmla="*/ 624 w 1077"/>
                <a:gd name="T29" fmla="*/ 1418 h 1475"/>
                <a:gd name="T30" fmla="*/ 624 w 1077"/>
                <a:gd name="T31" fmla="*/ 1305 h 1475"/>
                <a:gd name="T32" fmla="*/ 680 w 1077"/>
                <a:gd name="T33" fmla="*/ 1305 h 1475"/>
                <a:gd name="T34" fmla="*/ 680 w 1077"/>
                <a:gd name="T35" fmla="*/ 1248 h 1475"/>
                <a:gd name="T36" fmla="*/ 624 w 1077"/>
                <a:gd name="T37" fmla="*/ 1248 h 1475"/>
                <a:gd name="T38" fmla="*/ 624 w 1077"/>
                <a:gd name="T39" fmla="*/ 1191 h 1475"/>
                <a:gd name="T40" fmla="*/ 567 w 1077"/>
                <a:gd name="T41" fmla="*/ 1191 h 1475"/>
                <a:gd name="T42" fmla="*/ 567 w 1077"/>
                <a:gd name="T43" fmla="*/ 1134 h 1475"/>
                <a:gd name="T44" fmla="*/ 340 w 1077"/>
                <a:gd name="T45" fmla="*/ 1134 h 1475"/>
                <a:gd name="T46" fmla="*/ 340 w 1077"/>
                <a:gd name="T47" fmla="*/ 1078 h 1475"/>
                <a:gd name="T48" fmla="*/ 283 w 1077"/>
                <a:gd name="T49" fmla="*/ 1078 h 1475"/>
                <a:gd name="T50" fmla="*/ 283 w 1077"/>
                <a:gd name="T51" fmla="*/ 964 h 1475"/>
                <a:gd name="T52" fmla="*/ 227 w 1077"/>
                <a:gd name="T53" fmla="*/ 964 h 1475"/>
                <a:gd name="T54" fmla="*/ 227 w 1077"/>
                <a:gd name="T55" fmla="*/ 908 h 1475"/>
                <a:gd name="T56" fmla="*/ 57 w 1077"/>
                <a:gd name="T57" fmla="*/ 908 h 1475"/>
                <a:gd name="T58" fmla="*/ 57 w 1077"/>
                <a:gd name="T59" fmla="*/ 851 h 1475"/>
                <a:gd name="T60" fmla="*/ 0 w 1077"/>
                <a:gd name="T61" fmla="*/ 851 h 1475"/>
                <a:gd name="T62" fmla="*/ 0 w 1077"/>
                <a:gd name="T63" fmla="*/ 738 h 1475"/>
                <a:gd name="T64" fmla="*/ 57 w 1077"/>
                <a:gd name="T65" fmla="*/ 738 h 1475"/>
                <a:gd name="T66" fmla="*/ 57 w 1077"/>
                <a:gd name="T67" fmla="*/ 681 h 1475"/>
                <a:gd name="T68" fmla="*/ 113 w 1077"/>
                <a:gd name="T69" fmla="*/ 681 h 1475"/>
                <a:gd name="T70" fmla="*/ 113 w 1077"/>
                <a:gd name="T71" fmla="*/ 454 h 1475"/>
                <a:gd name="T72" fmla="*/ 170 w 1077"/>
                <a:gd name="T73" fmla="*/ 454 h 1475"/>
                <a:gd name="T74" fmla="*/ 170 w 1077"/>
                <a:gd name="T75" fmla="*/ 397 h 1475"/>
                <a:gd name="T76" fmla="*/ 227 w 1077"/>
                <a:gd name="T77" fmla="*/ 397 h 1475"/>
                <a:gd name="T78" fmla="*/ 227 w 1077"/>
                <a:gd name="T79" fmla="*/ 284 h 1475"/>
                <a:gd name="T80" fmla="*/ 340 w 1077"/>
                <a:gd name="T81" fmla="*/ 284 h 1475"/>
                <a:gd name="T82" fmla="*/ 340 w 1077"/>
                <a:gd name="T83" fmla="*/ 227 h 1475"/>
                <a:gd name="T84" fmla="*/ 397 w 1077"/>
                <a:gd name="T85" fmla="*/ 227 h 1475"/>
                <a:gd name="T86" fmla="*/ 397 w 1077"/>
                <a:gd name="T87" fmla="*/ 57 h 1475"/>
                <a:gd name="T88" fmla="*/ 453 w 1077"/>
                <a:gd name="T89" fmla="*/ 57 h 1475"/>
                <a:gd name="T90" fmla="*/ 453 w 1077"/>
                <a:gd name="T91" fmla="*/ 0 h 1475"/>
                <a:gd name="T92" fmla="*/ 680 w 1077"/>
                <a:gd name="T93" fmla="*/ 0 h 1475"/>
                <a:gd name="T94" fmla="*/ 680 w 1077"/>
                <a:gd name="T95" fmla="*/ 227 h 1475"/>
                <a:gd name="T96" fmla="*/ 737 w 1077"/>
                <a:gd name="T97" fmla="*/ 227 h 1475"/>
                <a:gd name="T98" fmla="*/ 737 w 1077"/>
                <a:gd name="T99" fmla="*/ 284 h 1475"/>
                <a:gd name="T100" fmla="*/ 794 w 1077"/>
                <a:gd name="T101" fmla="*/ 284 h 1475"/>
                <a:gd name="T102" fmla="*/ 794 w 1077"/>
                <a:gd name="T103" fmla="*/ 341 h 1475"/>
                <a:gd name="T104" fmla="*/ 850 w 1077"/>
                <a:gd name="T105" fmla="*/ 341 h 1475"/>
                <a:gd name="T106" fmla="*/ 850 w 1077"/>
                <a:gd name="T107" fmla="*/ 397 h 1475"/>
                <a:gd name="T108" fmla="*/ 907 w 1077"/>
                <a:gd name="T109" fmla="*/ 397 h 1475"/>
                <a:gd name="T110" fmla="*/ 907 w 1077"/>
                <a:gd name="T111" fmla="*/ 624 h 1475"/>
                <a:gd name="T112" fmla="*/ 964 w 1077"/>
                <a:gd name="T113" fmla="*/ 624 h 1475"/>
                <a:gd name="T114" fmla="*/ 964 w 1077"/>
                <a:gd name="T115" fmla="*/ 681 h 1475"/>
                <a:gd name="T116" fmla="*/ 1077 w 1077"/>
                <a:gd name="T117" fmla="*/ 681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7" h="1475">
                  <a:moveTo>
                    <a:pt x="1077" y="681"/>
                  </a:moveTo>
                  <a:lnTo>
                    <a:pt x="1077" y="794"/>
                  </a:lnTo>
                  <a:lnTo>
                    <a:pt x="1020" y="794"/>
                  </a:lnTo>
                  <a:lnTo>
                    <a:pt x="1020" y="908"/>
                  </a:lnTo>
                  <a:lnTo>
                    <a:pt x="964" y="908"/>
                  </a:lnTo>
                  <a:lnTo>
                    <a:pt x="964" y="1078"/>
                  </a:lnTo>
                  <a:lnTo>
                    <a:pt x="1020" y="1078"/>
                  </a:lnTo>
                  <a:lnTo>
                    <a:pt x="1020" y="1248"/>
                  </a:lnTo>
                  <a:lnTo>
                    <a:pt x="964" y="1248"/>
                  </a:lnTo>
                  <a:lnTo>
                    <a:pt x="964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737" y="1475"/>
                  </a:lnTo>
                  <a:lnTo>
                    <a:pt x="737" y="1418"/>
                  </a:lnTo>
                  <a:lnTo>
                    <a:pt x="624" y="1418"/>
                  </a:lnTo>
                  <a:lnTo>
                    <a:pt x="624" y="1305"/>
                  </a:lnTo>
                  <a:lnTo>
                    <a:pt x="680" y="1305"/>
                  </a:lnTo>
                  <a:lnTo>
                    <a:pt x="680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57" y="908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850" y="341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7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307"/>
            <p:cNvSpPr>
              <a:spLocks/>
            </p:cNvSpPr>
            <p:nvPr/>
          </p:nvSpPr>
          <p:spPr bwMode="auto">
            <a:xfrm>
              <a:off x="3534" y="1480"/>
              <a:ext cx="1304" cy="1078"/>
            </a:xfrm>
            <a:custGeom>
              <a:avLst/>
              <a:gdLst>
                <a:gd name="T0" fmla="*/ 1304 w 1304"/>
                <a:gd name="T1" fmla="*/ 0 h 1078"/>
                <a:gd name="T2" fmla="*/ 1191 w 1304"/>
                <a:gd name="T3" fmla="*/ 0 h 1078"/>
                <a:gd name="T4" fmla="*/ 1191 w 1304"/>
                <a:gd name="T5" fmla="*/ 57 h 1078"/>
                <a:gd name="T6" fmla="*/ 1134 w 1304"/>
                <a:gd name="T7" fmla="*/ 57 h 1078"/>
                <a:gd name="T8" fmla="*/ 1134 w 1304"/>
                <a:gd name="T9" fmla="*/ 114 h 1078"/>
                <a:gd name="T10" fmla="*/ 1021 w 1304"/>
                <a:gd name="T11" fmla="*/ 114 h 1078"/>
                <a:gd name="T12" fmla="*/ 1021 w 1304"/>
                <a:gd name="T13" fmla="*/ 171 h 1078"/>
                <a:gd name="T14" fmla="*/ 908 w 1304"/>
                <a:gd name="T15" fmla="*/ 171 h 1078"/>
                <a:gd name="T16" fmla="*/ 908 w 1304"/>
                <a:gd name="T17" fmla="*/ 227 h 1078"/>
                <a:gd name="T18" fmla="*/ 851 w 1304"/>
                <a:gd name="T19" fmla="*/ 227 h 1078"/>
                <a:gd name="T20" fmla="*/ 851 w 1304"/>
                <a:gd name="T21" fmla="*/ 284 h 1078"/>
                <a:gd name="T22" fmla="*/ 397 w 1304"/>
                <a:gd name="T23" fmla="*/ 284 h 1078"/>
                <a:gd name="T24" fmla="*/ 397 w 1304"/>
                <a:gd name="T25" fmla="*/ 341 h 1078"/>
                <a:gd name="T26" fmla="*/ 454 w 1304"/>
                <a:gd name="T27" fmla="*/ 341 h 1078"/>
                <a:gd name="T28" fmla="*/ 454 w 1304"/>
                <a:gd name="T29" fmla="*/ 397 h 1078"/>
                <a:gd name="T30" fmla="*/ 511 w 1304"/>
                <a:gd name="T31" fmla="*/ 397 h 1078"/>
                <a:gd name="T32" fmla="*/ 511 w 1304"/>
                <a:gd name="T33" fmla="*/ 454 h 1078"/>
                <a:gd name="T34" fmla="*/ 397 w 1304"/>
                <a:gd name="T35" fmla="*/ 454 h 1078"/>
                <a:gd name="T36" fmla="*/ 397 w 1304"/>
                <a:gd name="T37" fmla="*/ 511 h 1078"/>
                <a:gd name="T38" fmla="*/ 341 w 1304"/>
                <a:gd name="T39" fmla="*/ 511 h 1078"/>
                <a:gd name="T40" fmla="*/ 341 w 1304"/>
                <a:gd name="T41" fmla="*/ 567 h 1078"/>
                <a:gd name="T42" fmla="*/ 284 w 1304"/>
                <a:gd name="T43" fmla="*/ 567 h 1078"/>
                <a:gd name="T44" fmla="*/ 284 w 1304"/>
                <a:gd name="T45" fmla="*/ 738 h 1078"/>
                <a:gd name="T46" fmla="*/ 57 w 1304"/>
                <a:gd name="T47" fmla="*/ 738 h 1078"/>
                <a:gd name="T48" fmla="*/ 57 w 1304"/>
                <a:gd name="T49" fmla="*/ 794 h 1078"/>
                <a:gd name="T50" fmla="*/ 0 w 1304"/>
                <a:gd name="T51" fmla="*/ 794 h 1078"/>
                <a:gd name="T52" fmla="*/ 0 w 1304"/>
                <a:gd name="T53" fmla="*/ 851 h 1078"/>
                <a:gd name="T54" fmla="*/ 57 w 1304"/>
                <a:gd name="T55" fmla="*/ 851 h 1078"/>
                <a:gd name="T56" fmla="*/ 57 w 1304"/>
                <a:gd name="T57" fmla="*/ 908 h 1078"/>
                <a:gd name="T58" fmla="*/ 0 w 1304"/>
                <a:gd name="T59" fmla="*/ 908 h 1078"/>
                <a:gd name="T60" fmla="*/ 0 w 1304"/>
                <a:gd name="T61" fmla="*/ 1021 h 1078"/>
                <a:gd name="T62" fmla="*/ 114 w 1304"/>
                <a:gd name="T63" fmla="*/ 1021 h 1078"/>
                <a:gd name="T64" fmla="*/ 114 w 1304"/>
                <a:gd name="T65" fmla="*/ 964 h 1078"/>
                <a:gd name="T66" fmla="*/ 227 w 1304"/>
                <a:gd name="T67" fmla="*/ 964 h 1078"/>
                <a:gd name="T68" fmla="*/ 227 w 1304"/>
                <a:gd name="T69" fmla="*/ 1021 h 1078"/>
                <a:gd name="T70" fmla="*/ 284 w 1304"/>
                <a:gd name="T71" fmla="*/ 1021 h 1078"/>
                <a:gd name="T72" fmla="*/ 284 w 1304"/>
                <a:gd name="T73" fmla="*/ 1078 h 1078"/>
                <a:gd name="T74" fmla="*/ 454 w 1304"/>
                <a:gd name="T75" fmla="*/ 1078 h 1078"/>
                <a:gd name="T76" fmla="*/ 454 w 1304"/>
                <a:gd name="T77" fmla="*/ 1021 h 1078"/>
                <a:gd name="T78" fmla="*/ 567 w 1304"/>
                <a:gd name="T79" fmla="*/ 1021 h 1078"/>
                <a:gd name="T80" fmla="*/ 567 w 1304"/>
                <a:gd name="T81" fmla="*/ 964 h 1078"/>
                <a:gd name="T82" fmla="*/ 681 w 1304"/>
                <a:gd name="T83" fmla="*/ 964 h 1078"/>
                <a:gd name="T84" fmla="*/ 681 w 1304"/>
                <a:gd name="T85" fmla="*/ 851 h 1078"/>
                <a:gd name="T86" fmla="*/ 851 w 1304"/>
                <a:gd name="T87" fmla="*/ 851 h 1078"/>
                <a:gd name="T88" fmla="*/ 851 w 1304"/>
                <a:gd name="T89" fmla="*/ 738 h 1078"/>
                <a:gd name="T90" fmla="*/ 908 w 1304"/>
                <a:gd name="T91" fmla="*/ 738 h 1078"/>
                <a:gd name="T92" fmla="*/ 908 w 1304"/>
                <a:gd name="T93" fmla="*/ 681 h 1078"/>
                <a:gd name="T94" fmla="*/ 964 w 1304"/>
                <a:gd name="T95" fmla="*/ 681 h 1078"/>
                <a:gd name="T96" fmla="*/ 964 w 1304"/>
                <a:gd name="T97" fmla="*/ 454 h 1078"/>
                <a:gd name="T98" fmla="*/ 1021 w 1304"/>
                <a:gd name="T99" fmla="*/ 454 h 1078"/>
                <a:gd name="T100" fmla="*/ 1021 w 1304"/>
                <a:gd name="T101" fmla="*/ 397 h 1078"/>
                <a:gd name="T102" fmla="*/ 1078 w 1304"/>
                <a:gd name="T103" fmla="*/ 397 h 1078"/>
                <a:gd name="T104" fmla="*/ 1078 w 1304"/>
                <a:gd name="T105" fmla="*/ 284 h 1078"/>
                <a:gd name="T106" fmla="*/ 1191 w 1304"/>
                <a:gd name="T107" fmla="*/ 284 h 1078"/>
                <a:gd name="T108" fmla="*/ 1191 w 1304"/>
                <a:gd name="T109" fmla="*/ 227 h 1078"/>
                <a:gd name="T110" fmla="*/ 1248 w 1304"/>
                <a:gd name="T111" fmla="*/ 227 h 1078"/>
                <a:gd name="T112" fmla="*/ 1248 w 1304"/>
                <a:gd name="T113" fmla="*/ 57 h 1078"/>
                <a:gd name="T114" fmla="*/ 1304 w 1304"/>
                <a:gd name="T115" fmla="*/ 57 h 1078"/>
                <a:gd name="T116" fmla="*/ 1304 w 1304"/>
                <a:gd name="T117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078">
                  <a:moveTo>
                    <a:pt x="1304" y="0"/>
                  </a:move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08" y="171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84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0" y="908"/>
                  </a:lnTo>
                  <a:lnTo>
                    <a:pt x="0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454" y="1078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851" y="851"/>
                  </a:lnTo>
                  <a:lnTo>
                    <a:pt x="851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964" y="68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284"/>
                  </a:lnTo>
                  <a:lnTo>
                    <a:pt x="1191" y="284"/>
                  </a:lnTo>
                  <a:lnTo>
                    <a:pt x="1191" y="227"/>
                  </a:lnTo>
                  <a:lnTo>
                    <a:pt x="1248" y="227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308"/>
            <p:cNvSpPr>
              <a:spLocks/>
            </p:cNvSpPr>
            <p:nvPr/>
          </p:nvSpPr>
          <p:spPr bwMode="auto">
            <a:xfrm>
              <a:off x="3931" y="1140"/>
              <a:ext cx="851" cy="624"/>
            </a:xfrm>
            <a:custGeom>
              <a:avLst/>
              <a:gdLst>
                <a:gd name="T0" fmla="*/ 851 w 851"/>
                <a:gd name="T1" fmla="*/ 227 h 624"/>
                <a:gd name="T2" fmla="*/ 851 w 851"/>
                <a:gd name="T3" fmla="*/ 340 h 624"/>
                <a:gd name="T4" fmla="*/ 794 w 851"/>
                <a:gd name="T5" fmla="*/ 340 h 624"/>
                <a:gd name="T6" fmla="*/ 794 w 851"/>
                <a:gd name="T7" fmla="*/ 397 h 624"/>
                <a:gd name="T8" fmla="*/ 737 w 851"/>
                <a:gd name="T9" fmla="*/ 397 h 624"/>
                <a:gd name="T10" fmla="*/ 737 w 851"/>
                <a:gd name="T11" fmla="*/ 454 h 624"/>
                <a:gd name="T12" fmla="*/ 624 w 851"/>
                <a:gd name="T13" fmla="*/ 454 h 624"/>
                <a:gd name="T14" fmla="*/ 624 w 851"/>
                <a:gd name="T15" fmla="*/ 511 h 624"/>
                <a:gd name="T16" fmla="*/ 511 w 851"/>
                <a:gd name="T17" fmla="*/ 511 h 624"/>
                <a:gd name="T18" fmla="*/ 511 w 851"/>
                <a:gd name="T19" fmla="*/ 567 h 624"/>
                <a:gd name="T20" fmla="*/ 454 w 851"/>
                <a:gd name="T21" fmla="*/ 567 h 624"/>
                <a:gd name="T22" fmla="*/ 454 w 851"/>
                <a:gd name="T23" fmla="*/ 624 h 624"/>
                <a:gd name="T24" fmla="*/ 0 w 851"/>
                <a:gd name="T25" fmla="*/ 624 h 624"/>
                <a:gd name="T26" fmla="*/ 0 w 851"/>
                <a:gd name="T27" fmla="*/ 114 h 624"/>
                <a:gd name="T28" fmla="*/ 57 w 851"/>
                <a:gd name="T29" fmla="*/ 114 h 624"/>
                <a:gd name="T30" fmla="*/ 57 w 851"/>
                <a:gd name="T31" fmla="*/ 57 h 624"/>
                <a:gd name="T32" fmla="*/ 227 w 851"/>
                <a:gd name="T33" fmla="*/ 57 h 624"/>
                <a:gd name="T34" fmla="*/ 227 w 851"/>
                <a:gd name="T35" fmla="*/ 0 h 624"/>
                <a:gd name="T36" fmla="*/ 454 w 851"/>
                <a:gd name="T37" fmla="*/ 0 h 624"/>
                <a:gd name="T38" fmla="*/ 454 w 851"/>
                <a:gd name="T39" fmla="*/ 57 h 624"/>
                <a:gd name="T40" fmla="*/ 567 w 851"/>
                <a:gd name="T41" fmla="*/ 57 h 624"/>
                <a:gd name="T42" fmla="*/ 567 w 851"/>
                <a:gd name="T43" fmla="*/ 114 h 624"/>
                <a:gd name="T44" fmla="*/ 737 w 851"/>
                <a:gd name="T45" fmla="*/ 114 h 624"/>
                <a:gd name="T46" fmla="*/ 737 w 851"/>
                <a:gd name="T47" fmla="*/ 227 h 624"/>
                <a:gd name="T48" fmla="*/ 851 w 851"/>
                <a:gd name="T4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624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0" y="62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309"/>
            <p:cNvSpPr>
              <a:spLocks/>
            </p:cNvSpPr>
            <p:nvPr/>
          </p:nvSpPr>
          <p:spPr bwMode="auto">
            <a:xfrm>
              <a:off x="3081" y="1651"/>
              <a:ext cx="964" cy="567"/>
            </a:xfrm>
            <a:custGeom>
              <a:avLst/>
              <a:gdLst>
                <a:gd name="T0" fmla="*/ 907 w 964"/>
                <a:gd name="T1" fmla="*/ 170 h 567"/>
                <a:gd name="T2" fmla="*/ 623 w 964"/>
                <a:gd name="T3" fmla="*/ 170 h 567"/>
                <a:gd name="T4" fmla="*/ 623 w 964"/>
                <a:gd name="T5" fmla="*/ 113 h 567"/>
                <a:gd name="T6" fmla="*/ 567 w 964"/>
                <a:gd name="T7" fmla="*/ 113 h 567"/>
                <a:gd name="T8" fmla="*/ 567 w 964"/>
                <a:gd name="T9" fmla="*/ 0 h 567"/>
                <a:gd name="T10" fmla="*/ 0 w 964"/>
                <a:gd name="T11" fmla="*/ 0 h 567"/>
                <a:gd name="T12" fmla="*/ 0 w 964"/>
                <a:gd name="T13" fmla="*/ 170 h 567"/>
                <a:gd name="T14" fmla="*/ 113 w 964"/>
                <a:gd name="T15" fmla="*/ 170 h 567"/>
                <a:gd name="T16" fmla="*/ 113 w 964"/>
                <a:gd name="T17" fmla="*/ 283 h 567"/>
                <a:gd name="T18" fmla="*/ 170 w 964"/>
                <a:gd name="T19" fmla="*/ 283 h 567"/>
                <a:gd name="T20" fmla="*/ 170 w 964"/>
                <a:gd name="T21" fmla="*/ 340 h 567"/>
                <a:gd name="T22" fmla="*/ 340 w 964"/>
                <a:gd name="T23" fmla="*/ 340 h 567"/>
                <a:gd name="T24" fmla="*/ 340 w 964"/>
                <a:gd name="T25" fmla="*/ 396 h 567"/>
                <a:gd name="T26" fmla="*/ 453 w 964"/>
                <a:gd name="T27" fmla="*/ 396 h 567"/>
                <a:gd name="T28" fmla="*/ 453 w 964"/>
                <a:gd name="T29" fmla="*/ 453 h 567"/>
                <a:gd name="T30" fmla="*/ 510 w 964"/>
                <a:gd name="T31" fmla="*/ 453 h 567"/>
                <a:gd name="T32" fmla="*/ 510 w 964"/>
                <a:gd name="T33" fmla="*/ 567 h 567"/>
                <a:gd name="T34" fmla="*/ 737 w 964"/>
                <a:gd name="T35" fmla="*/ 567 h 567"/>
                <a:gd name="T36" fmla="*/ 737 w 964"/>
                <a:gd name="T37" fmla="*/ 396 h 567"/>
                <a:gd name="T38" fmla="*/ 794 w 964"/>
                <a:gd name="T39" fmla="*/ 396 h 567"/>
                <a:gd name="T40" fmla="*/ 794 w 964"/>
                <a:gd name="T41" fmla="*/ 340 h 567"/>
                <a:gd name="T42" fmla="*/ 850 w 964"/>
                <a:gd name="T43" fmla="*/ 340 h 567"/>
                <a:gd name="T44" fmla="*/ 850 w 964"/>
                <a:gd name="T45" fmla="*/ 283 h 567"/>
                <a:gd name="T46" fmla="*/ 964 w 964"/>
                <a:gd name="T47" fmla="*/ 283 h 567"/>
                <a:gd name="T48" fmla="*/ 964 w 964"/>
                <a:gd name="T49" fmla="*/ 226 h 567"/>
                <a:gd name="T50" fmla="*/ 907 w 964"/>
                <a:gd name="T51" fmla="*/ 226 h 567"/>
                <a:gd name="T52" fmla="*/ 907 w 964"/>
                <a:gd name="T53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567">
                  <a:moveTo>
                    <a:pt x="907" y="170"/>
                  </a:move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453" y="396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737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850" y="340"/>
                  </a:lnTo>
                  <a:lnTo>
                    <a:pt x="850" y="283"/>
                  </a:lnTo>
                  <a:lnTo>
                    <a:pt x="964" y="283"/>
                  </a:lnTo>
                  <a:lnTo>
                    <a:pt x="964" y="226"/>
                  </a:lnTo>
                  <a:lnTo>
                    <a:pt x="907" y="226"/>
                  </a:lnTo>
                  <a:lnTo>
                    <a:pt x="90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310"/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701 w 1701"/>
                <a:gd name="T1" fmla="*/ 284 h 1701"/>
                <a:gd name="T2" fmla="*/ 1588 w 1701"/>
                <a:gd name="T3" fmla="*/ 340 h 1701"/>
                <a:gd name="T4" fmla="*/ 1531 w 1701"/>
                <a:gd name="T5" fmla="*/ 624 h 1701"/>
                <a:gd name="T6" fmla="*/ 1645 w 1701"/>
                <a:gd name="T7" fmla="*/ 851 h 1701"/>
                <a:gd name="T8" fmla="*/ 1531 w 1701"/>
                <a:gd name="T9" fmla="*/ 851 h 1701"/>
                <a:gd name="T10" fmla="*/ 1645 w 1701"/>
                <a:gd name="T11" fmla="*/ 964 h 1701"/>
                <a:gd name="T12" fmla="*/ 1588 w 1701"/>
                <a:gd name="T13" fmla="*/ 1021 h 1701"/>
                <a:gd name="T14" fmla="*/ 1531 w 1701"/>
                <a:gd name="T15" fmla="*/ 1077 h 1701"/>
                <a:gd name="T16" fmla="*/ 1418 w 1701"/>
                <a:gd name="T17" fmla="*/ 1248 h 1701"/>
                <a:gd name="T18" fmla="*/ 1531 w 1701"/>
                <a:gd name="T19" fmla="*/ 1418 h 1701"/>
                <a:gd name="T20" fmla="*/ 1361 w 1701"/>
                <a:gd name="T21" fmla="*/ 1531 h 1701"/>
                <a:gd name="T22" fmla="*/ 1361 w 1701"/>
                <a:gd name="T23" fmla="*/ 1644 h 1701"/>
                <a:gd name="T24" fmla="*/ 1304 w 1701"/>
                <a:gd name="T25" fmla="*/ 1701 h 1701"/>
                <a:gd name="T26" fmla="*/ 1134 w 1701"/>
                <a:gd name="T27" fmla="*/ 1644 h 1701"/>
                <a:gd name="T28" fmla="*/ 1021 w 1701"/>
                <a:gd name="T29" fmla="*/ 1588 h 1701"/>
                <a:gd name="T30" fmla="*/ 964 w 1701"/>
                <a:gd name="T31" fmla="*/ 1531 h 1701"/>
                <a:gd name="T32" fmla="*/ 907 w 1701"/>
                <a:gd name="T33" fmla="*/ 1474 h 1701"/>
                <a:gd name="T34" fmla="*/ 794 w 1701"/>
                <a:gd name="T35" fmla="*/ 1361 h 1701"/>
                <a:gd name="T36" fmla="*/ 737 w 1701"/>
                <a:gd name="T37" fmla="*/ 1304 h 1701"/>
                <a:gd name="T38" fmla="*/ 794 w 1701"/>
                <a:gd name="T39" fmla="*/ 1248 h 1701"/>
                <a:gd name="T40" fmla="*/ 737 w 1701"/>
                <a:gd name="T41" fmla="*/ 1191 h 1701"/>
                <a:gd name="T42" fmla="*/ 624 w 1701"/>
                <a:gd name="T43" fmla="*/ 1248 h 1701"/>
                <a:gd name="T44" fmla="*/ 567 w 1701"/>
                <a:gd name="T45" fmla="*/ 1361 h 1701"/>
                <a:gd name="T46" fmla="*/ 454 w 1701"/>
                <a:gd name="T47" fmla="*/ 1304 h 1701"/>
                <a:gd name="T48" fmla="*/ 397 w 1701"/>
                <a:gd name="T49" fmla="*/ 1474 h 1701"/>
                <a:gd name="T50" fmla="*/ 340 w 1701"/>
                <a:gd name="T51" fmla="*/ 1418 h 1701"/>
                <a:gd name="T52" fmla="*/ 227 w 1701"/>
                <a:gd name="T53" fmla="*/ 1531 h 1701"/>
                <a:gd name="T54" fmla="*/ 284 w 1701"/>
                <a:gd name="T55" fmla="*/ 1588 h 1701"/>
                <a:gd name="T56" fmla="*/ 0 w 1701"/>
                <a:gd name="T57" fmla="*/ 1474 h 1701"/>
                <a:gd name="T58" fmla="*/ 57 w 1701"/>
                <a:gd name="T59" fmla="*/ 1304 h 1701"/>
                <a:gd name="T60" fmla="*/ 114 w 1701"/>
                <a:gd name="T61" fmla="*/ 1134 h 1701"/>
                <a:gd name="T62" fmla="*/ 170 w 1701"/>
                <a:gd name="T63" fmla="*/ 794 h 1701"/>
                <a:gd name="T64" fmla="*/ 284 w 1701"/>
                <a:gd name="T65" fmla="*/ 624 h 1701"/>
                <a:gd name="T66" fmla="*/ 454 w 1701"/>
                <a:gd name="T67" fmla="*/ 510 h 1701"/>
                <a:gd name="T68" fmla="*/ 567 w 1701"/>
                <a:gd name="T69" fmla="*/ 567 h 1701"/>
                <a:gd name="T70" fmla="*/ 851 w 1701"/>
                <a:gd name="T71" fmla="*/ 510 h 1701"/>
                <a:gd name="T72" fmla="*/ 1077 w 1701"/>
                <a:gd name="T73" fmla="*/ 397 h 1701"/>
                <a:gd name="T74" fmla="*/ 1134 w 1701"/>
                <a:gd name="T75" fmla="*/ 284 h 1701"/>
                <a:gd name="T76" fmla="*/ 1191 w 1701"/>
                <a:gd name="T77" fmla="*/ 114 h 1701"/>
                <a:gd name="T78" fmla="*/ 1248 w 1701"/>
                <a:gd name="T79" fmla="*/ 57 h 1701"/>
                <a:gd name="T80" fmla="*/ 1304 w 1701"/>
                <a:gd name="T81" fmla="*/ 0 h 1701"/>
                <a:gd name="T82" fmla="*/ 1418 w 1701"/>
                <a:gd name="T83" fmla="*/ 57 h 1701"/>
                <a:gd name="T84" fmla="*/ 1531 w 1701"/>
                <a:gd name="T85" fmla="*/ 114 h 1701"/>
                <a:gd name="T86" fmla="*/ 1588 w 1701"/>
                <a:gd name="T87" fmla="*/ 17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701">
                  <a:moveTo>
                    <a:pt x="1701" y="170"/>
                  </a:moveTo>
                  <a:lnTo>
                    <a:pt x="1701" y="284"/>
                  </a:lnTo>
                  <a:lnTo>
                    <a:pt x="1588" y="284"/>
                  </a:lnTo>
                  <a:lnTo>
                    <a:pt x="1588" y="340"/>
                  </a:lnTo>
                  <a:lnTo>
                    <a:pt x="1531" y="340"/>
                  </a:lnTo>
                  <a:lnTo>
                    <a:pt x="1531" y="624"/>
                  </a:lnTo>
                  <a:lnTo>
                    <a:pt x="1645" y="624"/>
                  </a:lnTo>
                  <a:lnTo>
                    <a:pt x="1645" y="851"/>
                  </a:lnTo>
                  <a:lnTo>
                    <a:pt x="158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645" y="964"/>
                  </a:lnTo>
                  <a:lnTo>
                    <a:pt x="1645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248"/>
                  </a:lnTo>
                  <a:lnTo>
                    <a:pt x="1418" y="1248"/>
                  </a:lnTo>
                  <a:lnTo>
                    <a:pt x="1418" y="1418"/>
                  </a:lnTo>
                  <a:lnTo>
                    <a:pt x="1531" y="1418"/>
                  </a:lnTo>
                  <a:lnTo>
                    <a:pt x="1531" y="1531"/>
                  </a:lnTo>
                  <a:lnTo>
                    <a:pt x="1361" y="1531"/>
                  </a:lnTo>
                  <a:lnTo>
                    <a:pt x="1361" y="1588"/>
                  </a:lnTo>
                  <a:lnTo>
                    <a:pt x="1361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134" y="1701"/>
                  </a:lnTo>
                  <a:lnTo>
                    <a:pt x="1134" y="1644"/>
                  </a:lnTo>
                  <a:lnTo>
                    <a:pt x="1021" y="1644"/>
                  </a:lnTo>
                  <a:lnTo>
                    <a:pt x="1021" y="1588"/>
                  </a:lnTo>
                  <a:lnTo>
                    <a:pt x="964" y="1588"/>
                  </a:lnTo>
                  <a:lnTo>
                    <a:pt x="964" y="1531"/>
                  </a:lnTo>
                  <a:lnTo>
                    <a:pt x="907" y="1531"/>
                  </a:lnTo>
                  <a:lnTo>
                    <a:pt x="90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248"/>
                  </a:lnTo>
                  <a:lnTo>
                    <a:pt x="737" y="1248"/>
                  </a:lnTo>
                  <a:lnTo>
                    <a:pt x="737" y="1191"/>
                  </a:lnTo>
                  <a:lnTo>
                    <a:pt x="624" y="1191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474"/>
                  </a:lnTo>
                  <a:lnTo>
                    <a:pt x="340" y="1474"/>
                  </a:lnTo>
                  <a:lnTo>
                    <a:pt x="340" y="1418"/>
                  </a:lnTo>
                  <a:lnTo>
                    <a:pt x="227" y="1418"/>
                  </a:lnTo>
                  <a:lnTo>
                    <a:pt x="227" y="1531"/>
                  </a:lnTo>
                  <a:lnTo>
                    <a:pt x="284" y="1531"/>
                  </a:lnTo>
                  <a:lnTo>
                    <a:pt x="284" y="1588"/>
                  </a:lnTo>
                  <a:lnTo>
                    <a:pt x="0" y="1588"/>
                  </a:lnTo>
                  <a:lnTo>
                    <a:pt x="0" y="1474"/>
                  </a:lnTo>
                  <a:lnTo>
                    <a:pt x="57" y="1474"/>
                  </a:lnTo>
                  <a:lnTo>
                    <a:pt x="57" y="1304"/>
                  </a:lnTo>
                  <a:lnTo>
                    <a:pt x="114" y="1304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84" y="624"/>
                  </a:lnTo>
                  <a:lnTo>
                    <a:pt x="454" y="624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851" y="567"/>
                  </a:lnTo>
                  <a:lnTo>
                    <a:pt x="851" y="510"/>
                  </a:lnTo>
                  <a:lnTo>
                    <a:pt x="1077" y="510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114"/>
                  </a:lnTo>
                  <a:lnTo>
                    <a:pt x="1588" y="114"/>
                  </a:lnTo>
                  <a:lnTo>
                    <a:pt x="1588" y="170"/>
                  </a:lnTo>
                  <a:lnTo>
                    <a:pt x="170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315"/>
            <p:cNvSpPr>
              <a:spLocks/>
            </p:cNvSpPr>
            <p:nvPr/>
          </p:nvSpPr>
          <p:spPr bwMode="auto">
            <a:xfrm>
              <a:off x="1947" y="176"/>
              <a:ext cx="1020" cy="851"/>
            </a:xfrm>
            <a:custGeom>
              <a:avLst/>
              <a:gdLst>
                <a:gd name="T0" fmla="*/ 1020 w 1020"/>
                <a:gd name="T1" fmla="*/ 0 h 851"/>
                <a:gd name="T2" fmla="*/ 1020 w 1020"/>
                <a:gd name="T3" fmla="*/ 284 h 851"/>
                <a:gd name="T4" fmla="*/ 964 w 1020"/>
                <a:gd name="T5" fmla="*/ 284 h 851"/>
                <a:gd name="T6" fmla="*/ 964 w 1020"/>
                <a:gd name="T7" fmla="*/ 341 h 851"/>
                <a:gd name="T8" fmla="*/ 907 w 1020"/>
                <a:gd name="T9" fmla="*/ 341 h 851"/>
                <a:gd name="T10" fmla="*/ 907 w 1020"/>
                <a:gd name="T11" fmla="*/ 511 h 851"/>
                <a:gd name="T12" fmla="*/ 850 w 1020"/>
                <a:gd name="T13" fmla="*/ 511 h 851"/>
                <a:gd name="T14" fmla="*/ 850 w 1020"/>
                <a:gd name="T15" fmla="*/ 624 h 851"/>
                <a:gd name="T16" fmla="*/ 793 w 1020"/>
                <a:gd name="T17" fmla="*/ 624 h 851"/>
                <a:gd name="T18" fmla="*/ 793 w 1020"/>
                <a:gd name="T19" fmla="*/ 737 h 851"/>
                <a:gd name="T20" fmla="*/ 567 w 1020"/>
                <a:gd name="T21" fmla="*/ 737 h 851"/>
                <a:gd name="T22" fmla="*/ 567 w 1020"/>
                <a:gd name="T23" fmla="*/ 794 h 851"/>
                <a:gd name="T24" fmla="*/ 283 w 1020"/>
                <a:gd name="T25" fmla="*/ 794 h 851"/>
                <a:gd name="T26" fmla="*/ 283 w 1020"/>
                <a:gd name="T27" fmla="*/ 737 h 851"/>
                <a:gd name="T28" fmla="*/ 170 w 1020"/>
                <a:gd name="T29" fmla="*/ 737 h 851"/>
                <a:gd name="T30" fmla="*/ 170 w 1020"/>
                <a:gd name="T31" fmla="*/ 851 h 851"/>
                <a:gd name="T32" fmla="*/ 56 w 1020"/>
                <a:gd name="T33" fmla="*/ 851 h 851"/>
                <a:gd name="T34" fmla="*/ 0 w 1020"/>
                <a:gd name="T35" fmla="*/ 851 h 851"/>
                <a:gd name="T36" fmla="*/ 0 w 1020"/>
                <a:gd name="T37" fmla="*/ 794 h 851"/>
                <a:gd name="T38" fmla="*/ 56 w 1020"/>
                <a:gd name="T39" fmla="*/ 794 h 851"/>
                <a:gd name="T40" fmla="*/ 56 w 1020"/>
                <a:gd name="T41" fmla="*/ 681 h 851"/>
                <a:gd name="T42" fmla="*/ 113 w 1020"/>
                <a:gd name="T43" fmla="*/ 681 h 851"/>
                <a:gd name="T44" fmla="*/ 113 w 1020"/>
                <a:gd name="T45" fmla="*/ 454 h 851"/>
                <a:gd name="T46" fmla="*/ 170 w 1020"/>
                <a:gd name="T47" fmla="*/ 454 h 851"/>
                <a:gd name="T48" fmla="*/ 170 w 1020"/>
                <a:gd name="T49" fmla="*/ 114 h 851"/>
                <a:gd name="T50" fmla="*/ 737 w 1020"/>
                <a:gd name="T51" fmla="*/ 114 h 851"/>
                <a:gd name="T52" fmla="*/ 737 w 1020"/>
                <a:gd name="T53" fmla="*/ 57 h 851"/>
                <a:gd name="T54" fmla="*/ 850 w 1020"/>
                <a:gd name="T55" fmla="*/ 57 h 851"/>
                <a:gd name="T56" fmla="*/ 850 w 1020"/>
                <a:gd name="T57" fmla="*/ 0 h 851"/>
                <a:gd name="T58" fmla="*/ 1020 w 1020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20" h="851">
                  <a:moveTo>
                    <a:pt x="1020" y="0"/>
                  </a:moveTo>
                  <a:lnTo>
                    <a:pt x="1020" y="284"/>
                  </a:lnTo>
                  <a:lnTo>
                    <a:pt x="964" y="284"/>
                  </a:lnTo>
                  <a:lnTo>
                    <a:pt x="964" y="341"/>
                  </a:lnTo>
                  <a:lnTo>
                    <a:pt x="907" y="341"/>
                  </a:lnTo>
                  <a:lnTo>
                    <a:pt x="907" y="511"/>
                  </a:lnTo>
                  <a:lnTo>
                    <a:pt x="850" y="511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0" y="57"/>
                  </a:lnTo>
                  <a:lnTo>
                    <a:pt x="850" y="0"/>
                  </a:lnTo>
                  <a:lnTo>
                    <a:pt x="102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316"/>
            <p:cNvSpPr>
              <a:spLocks/>
            </p:cNvSpPr>
            <p:nvPr/>
          </p:nvSpPr>
          <p:spPr bwMode="auto">
            <a:xfrm>
              <a:off x="3194" y="573"/>
              <a:ext cx="1418" cy="1248"/>
            </a:xfrm>
            <a:custGeom>
              <a:avLst/>
              <a:gdLst>
                <a:gd name="T0" fmla="*/ 1418 w 1418"/>
                <a:gd name="T1" fmla="*/ 454 h 1248"/>
                <a:gd name="T2" fmla="*/ 1418 w 1418"/>
                <a:gd name="T3" fmla="*/ 681 h 1248"/>
                <a:gd name="T4" fmla="*/ 1304 w 1418"/>
                <a:gd name="T5" fmla="*/ 681 h 1248"/>
                <a:gd name="T6" fmla="*/ 1304 w 1418"/>
                <a:gd name="T7" fmla="*/ 624 h 1248"/>
                <a:gd name="T8" fmla="*/ 1191 w 1418"/>
                <a:gd name="T9" fmla="*/ 624 h 1248"/>
                <a:gd name="T10" fmla="*/ 1191 w 1418"/>
                <a:gd name="T11" fmla="*/ 567 h 1248"/>
                <a:gd name="T12" fmla="*/ 964 w 1418"/>
                <a:gd name="T13" fmla="*/ 567 h 1248"/>
                <a:gd name="T14" fmla="*/ 964 w 1418"/>
                <a:gd name="T15" fmla="*/ 624 h 1248"/>
                <a:gd name="T16" fmla="*/ 794 w 1418"/>
                <a:gd name="T17" fmla="*/ 624 h 1248"/>
                <a:gd name="T18" fmla="*/ 794 w 1418"/>
                <a:gd name="T19" fmla="*/ 681 h 1248"/>
                <a:gd name="T20" fmla="*/ 737 w 1418"/>
                <a:gd name="T21" fmla="*/ 681 h 1248"/>
                <a:gd name="T22" fmla="*/ 737 w 1418"/>
                <a:gd name="T23" fmla="*/ 1248 h 1248"/>
                <a:gd name="T24" fmla="*/ 510 w 1418"/>
                <a:gd name="T25" fmla="*/ 1248 h 1248"/>
                <a:gd name="T26" fmla="*/ 510 w 1418"/>
                <a:gd name="T27" fmla="*/ 1191 h 1248"/>
                <a:gd name="T28" fmla="*/ 454 w 1418"/>
                <a:gd name="T29" fmla="*/ 1191 h 1248"/>
                <a:gd name="T30" fmla="*/ 454 w 1418"/>
                <a:gd name="T31" fmla="*/ 1078 h 1248"/>
                <a:gd name="T32" fmla="*/ 0 w 1418"/>
                <a:gd name="T33" fmla="*/ 1078 h 1248"/>
                <a:gd name="T34" fmla="*/ 0 w 1418"/>
                <a:gd name="T35" fmla="*/ 907 h 1248"/>
                <a:gd name="T36" fmla="*/ 57 w 1418"/>
                <a:gd name="T37" fmla="*/ 907 h 1248"/>
                <a:gd name="T38" fmla="*/ 57 w 1418"/>
                <a:gd name="T39" fmla="*/ 851 h 1248"/>
                <a:gd name="T40" fmla="*/ 114 w 1418"/>
                <a:gd name="T41" fmla="*/ 851 h 1248"/>
                <a:gd name="T42" fmla="*/ 114 w 1418"/>
                <a:gd name="T43" fmla="*/ 794 h 1248"/>
                <a:gd name="T44" fmla="*/ 0 w 1418"/>
                <a:gd name="T45" fmla="*/ 794 h 1248"/>
                <a:gd name="T46" fmla="*/ 0 w 1418"/>
                <a:gd name="T47" fmla="*/ 681 h 1248"/>
                <a:gd name="T48" fmla="*/ 114 w 1418"/>
                <a:gd name="T49" fmla="*/ 681 h 1248"/>
                <a:gd name="T50" fmla="*/ 114 w 1418"/>
                <a:gd name="T51" fmla="*/ 454 h 1248"/>
                <a:gd name="T52" fmla="*/ 0 w 1418"/>
                <a:gd name="T53" fmla="*/ 454 h 1248"/>
                <a:gd name="T54" fmla="*/ 0 w 1418"/>
                <a:gd name="T55" fmla="*/ 170 h 1248"/>
                <a:gd name="T56" fmla="*/ 57 w 1418"/>
                <a:gd name="T57" fmla="*/ 170 h 1248"/>
                <a:gd name="T58" fmla="*/ 57 w 1418"/>
                <a:gd name="T59" fmla="*/ 114 h 1248"/>
                <a:gd name="T60" fmla="*/ 170 w 1418"/>
                <a:gd name="T61" fmla="*/ 114 h 1248"/>
                <a:gd name="T62" fmla="*/ 170 w 1418"/>
                <a:gd name="T63" fmla="*/ 57 h 1248"/>
                <a:gd name="T64" fmla="*/ 227 w 1418"/>
                <a:gd name="T65" fmla="*/ 57 h 1248"/>
                <a:gd name="T66" fmla="*/ 227 w 1418"/>
                <a:gd name="T67" fmla="*/ 0 h 1248"/>
                <a:gd name="T68" fmla="*/ 397 w 1418"/>
                <a:gd name="T69" fmla="*/ 0 h 1248"/>
                <a:gd name="T70" fmla="*/ 397 w 1418"/>
                <a:gd name="T71" fmla="*/ 170 h 1248"/>
                <a:gd name="T72" fmla="*/ 737 w 1418"/>
                <a:gd name="T73" fmla="*/ 170 h 1248"/>
                <a:gd name="T74" fmla="*/ 737 w 1418"/>
                <a:gd name="T75" fmla="*/ 227 h 1248"/>
                <a:gd name="T76" fmla="*/ 851 w 1418"/>
                <a:gd name="T77" fmla="*/ 227 h 1248"/>
                <a:gd name="T78" fmla="*/ 851 w 1418"/>
                <a:gd name="T79" fmla="*/ 170 h 1248"/>
                <a:gd name="T80" fmla="*/ 1077 w 1418"/>
                <a:gd name="T81" fmla="*/ 170 h 1248"/>
                <a:gd name="T82" fmla="*/ 1077 w 1418"/>
                <a:gd name="T83" fmla="*/ 340 h 1248"/>
                <a:gd name="T84" fmla="*/ 1134 w 1418"/>
                <a:gd name="T85" fmla="*/ 340 h 1248"/>
                <a:gd name="T86" fmla="*/ 1134 w 1418"/>
                <a:gd name="T87" fmla="*/ 397 h 1248"/>
                <a:gd name="T88" fmla="*/ 1361 w 1418"/>
                <a:gd name="T89" fmla="*/ 397 h 1248"/>
                <a:gd name="T90" fmla="*/ 1361 w 1418"/>
                <a:gd name="T91" fmla="*/ 454 h 1248"/>
                <a:gd name="T92" fmla="*/ 1418 w 1418"/>
                <a:gd name="T93" fmla="*/ 45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8" h="1248">
                  <a:moveTo>
                    <a:pt x="1418" y="454"/>
                  </a:moveTo>
                  <a:lnTo>
                    <a:pt x="1418" y="681"/>
                  </a:lnTo>
                  <a:lnTo>
                    <a:pt x="1304" y="681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191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681"/>
                  </a:lnTo>
                  <a:lnTo>
                    <a:pt x="737" y="681"/>
                  </a:lnTo>
                  <a:lnTo>
                    <a:pt x="737" y="1248"/>
                  </a:lnTo>
                  <a:lnTo>
                    <a:pt x="510" y="1248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078"/>
                  </a:lnTo>
                  <a:lnTo>
                    <a:pt x="0" y="1078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1077" y="170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418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4" name="Group 175"/>
          <p:cNvGrpSpPr>
            <a:grpSpLocks/>
          </p:cNvGrpSpPr>
          <p:nvPr/>
        </p:nvGrpSpPr>
        <p:grpSpPr bwMode="auto">
          <a:xfrm>
            <a:off x="4521950" y="6344837"/>
            <a:ext cx="3695850" cy="6130865"/>
            <a:chOff x="756" y="176"/>
            <a:chExt cx="4649" cy="7712"/>
          </a:xfrm>
        </p:grpSpPr>
        <p:sp>
          <p:nvSpPr>
            <p:cNvPr id="331" name="Freeform 133"/>
            <p:cNvSpPr>
              <a:spLocks/>
            </p:cNvSpPr>
            <p:nvPr/>
          </p:nvSpPr>
          <p:spPr bwMode="auto">
            <a:xfrm>
              <a:off x="1890" y="1764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0 w 340"/>
                <a:gd name="T3" fmla="*/ 340 h 567"/>
                <a:gd name="T4" fmla="*/ 113 w 340"/>
                <a:gd name="T5" fmla="*/ 340 h 567"/>
                <a:gd name="T6" fmla="*/ 113 w 340"/>
                <a:gd name="T7" fmla="*/ 567 h 567"/>
                <a:gd name="T8" fmla="*/ 227 w 340"/>
                <a:gd name="T9" fmla="*/ 567 h 567"/>
                <a:gd name="T10" fmla="*/ 227 w 340"/>
                <a:gd name="T11" fmla="*/ 454 h 567"/>
                <a:gd name="T12" fmla="*/ 340 w 340"/>
                <a:gd name="T13" fmla="*/ 454 h 567"/>
                <a:gd name="T14" fmla="*/ 340 w 340"/>
                <a:gd name="T15" fmla="*/ 340 h 567"/>
                <a:gd name="T16" fmla="*/ 227 w 340"/>
                <a:gd name="T17" fmla="*/ 340 h 567"/>
                <a:gd name="T18" fmla="*/ 227 w 340"/>
                <a:gd name="T19" fmla="*/ 113 h 567"/>
                <a:gd name="T20" fmla="*/ 113 w 340"/>
                <a:gd name="T21" fmla="*/ 113 h 567"/>
                <a:gd name="T22" fmla="*/ 113 w 340"/>
                <a:gd name="T23" fmla="*/ 0 h 567"/>
                <a:gd name="T24" fmla="*/ 0 w 340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2" name="Freeform 134"/>
            <p:cNvSpPr>
              <a:spLocks/>
            </p:cNvSpPr>
            <p:nvPr/>
          </p:nvSpPr>
          <p:spPr bwMode="auto">
            <a:xfrm>
              <a:off x="756" y="1877"/>
              <a:ext cx="2041" cy="2835"/>
            </a:xfrm>
            <a:custGeom>
              <a:avLst/>
              <a:gdLst>
                <a:gd name="T0" fmla="*/ 1361 w 2041"/>
                <a:gd name="T1" fmla="*/ 0 h 2835"/>
                <a:gd name="T2" fmla="*/ 1361 w 2041"/>
                <a:gd name="T3" fmla="*/ 227 h 2835"/>
                <a:gd name="T4" fmla="*/ 1474 w 2041"/>
                <a:gd name="T5" fmla="*/ 227 h 2835"/>
                <a:gd name="T6" fmla="*/ 1474 w 2041"/>
                <a:gd name="T7" fmla="*/ 341 h 2835"/>
                <a:gd name="T8" fmla="*/ 1361 w 2041"/>
                <a:gd name="T9" fmla="*/ 341 h 2835"/>
                <a:gd name="T10" fmla="*/ 1361 w 2041"/>
                <a:gd name="T11" fmla="*/ 454 h 2835"/>
                <a:gd name="T12" fmla="*/ 1247 w 2041"/>
                <a:gd name="T13" fmla="*/ 454 h 2835"/>
                <a:gd name="T14" fmla="*/ 1247 w 2041"/>
                <a:gd name="T15" fmla="*/ 227 h 2835"/>
                <a:gd name="T16" fmla="*/ 1134 w 2041"/>
                <a:gd name="T17" fmla="*/ 227 h 2835"/>
                <a:gd name="T18" fmla="*/ 1134 w 2041"/>
                <a:gd name="T19" fmla="*/ 114 h 2835"/>
                <a:gd name="T20" fmla="*/ 907 w 2041"/>
                <a:gd name="T21" fmla="*/ 114 h 2835"/>
                <a:gd name="T22" fmla="*/ 907 w 2041"/>
                <a:gd name="T23" fmla="*/ 227 h 2835"/>
                <a:gd name="T24" fmla="*/ 794 w 2041"/>
                <a:gd name="T25" fmla="*/ 227 h 2835"/>
                <a:gd name="T26" fmla="*/ 794 w 2041"/>
                <a:gd name="T27" fmla="*/ 341 h 2835"/>
                <a:gd name="T28" fmla="*/ 680 w 2041"/>
                <a:gd name="T29" fmla="*/ 341 h 2835"/>
                <a:gd name="T30" fmla="*/ 680 w 2041"/>
                <a:gd name="T31" fmla="*/ 454 h 2835"/>
                <a:gd name="T32" fmla="*/ 567 w 2041"/>
                <a:gd name="T33" fmla="*/ 454 h 2835"/>
                <a:gd name="T34" fmla="*/ 567 w 2041"/>
                <a:gd name="T35" fmla="*/ 567 h 2835"/>
                <a:gd name="T36" fmla="*/ 454 w 2041"/>
                <a:gd name="T37" fmla="*/ 567 h 2835"/>
                <a:gd name="T38" fmla="*/ 454 w 2041"/>
                <a:gd name="T39" fmla="*/ 681 h 2835"/>
                <a:gd name="T40" fmla="*/ 340 w 2041"/>
                <a:gd name="T41" fmla="*/ 681 h 2835"/>
                <a:gd name="T42" fmla="*/ 340 w 2041"/>
                <a:gd name="T43" fmla="*/ 794 h 2835"/>
                <a:gd name="T44" fmla="*/ 227 w 2041"/>
                <a:gd name="T45" fmla="*/ 794 h 2835"/>
                <a:gd name="T46" fmla="*/ 227 w 2041"/>
                <a:gd name="T47" fmla="*/ 1021 h 2835"/>
                <a:gd name="T48" fmla="*/ 113 w 2041"/>
                <a:gd name="T49" fmla="*/ 1021 h 2835"/>
                <a:gd name="T50" fmla="*/ 113 w 2041"/>
                <a:gd name="T51" fmla="*/ 1248 h 2835"/>
                <a:gd name="T52" fmla="*/ 0 w 2041"/>
                <a:gd name="T53" fmla="*/ 1248 h 2835"/>
                <a:gd name="T54" fmla="*/ 0 w 2041"/>
                <a:gd name="T55" fmla="*/ 1588 h 2835"/>
                <a:gd name="T56" fmla="*/ 113 w 2041"/>
                <a:gd name="T57" fmla="*/ 1588 h 2835"/>
                <a:gd name="T58" fmla="*/ 113 w 2041"/>
                <a:gd name="T59" fmla="*/ 1701 h 2835"/>
                <a:gd name="T60" fmla="*/ 340 w 2041"/>
                <a:gd name="T61" fmla="*/ 1701 h 2835"/>
                <a:gd name="T62" fmla="*/ 340 w 2041"/>
                <a:gd name="T63" fmla="*/ 1815 h 2835"/>
                <a:gd name="T64" fmla="*/ 680 w 2041"/>
                <a:gd name="T65" fmla="*/ 1815 h 2835"/>
                <a:gd name="T66" fmla="*/ 680 w 2041"/>
                <a:gd name="T67" fmla="*/ 2382 h 2835"/>
                <a:gd name="T68" fmla="*/ 794 w 2041"/>
                <a:gd name="T69" fmla="*/ 2382 h 2835"/>
                <a:gd name="T70" fmla="*/ 794 w 2041"/>
                <a:gd name="T71" fmla="*/ 2609 h 2835"/>
                <a:gd name="T72" fmla="*/ 1247 w 2041"/>
                <a:gd name="T73" fmla="*/ 2609 h 2835"/>
                <a:gd name="T74" fmla="*/ 1247 w 2041"/>
                <a:gd name="T75" fmla="*/ 2722 h 2835"/>
                <a:gd name="T76" fmla="*/ 1361 w 2041"/>
                <a:gd name="T77" fmla="*/ 2722 h 2835"/>
                <a:gd name="T78" fmla="*/ 1361 w 2041"/>
                <a:gd name="T79" fmla="*/ 2835 h 2835"/>
                <a:gd name="T80" fmla="*/ 1474 w 2041"/>
                <a:gd name="T81" fmla="*/ 2835 h 2835"/>
                <a:gd name="T82" fmla="*/ 1474 w 2041"/>
                <a:gd name="T83" fmla="*/ 2722 h 2835"/>
                <a:gd name="T84" fmla="*/ 1588 w 2041"/>
                <a:gd name="T85" fmla="*/ 2722 h 2835"/>
                <a:gd name="T86" fmla="*/ 1588 w 2041"/>
                <a:gd name="T87" fmla="*/ 2268 h 2835"/>
                <a:gd name="T88" fmla="*/ 1701 w 2041"/>
                <a:gd name="T89" fmla="*/ 2268 h 2835"/>
                <a:gd name="T90" fmla="*/ 1701 w 2041"/>
                <a:gd name="T91" fmla="*/ 1701 h 2835"/>
                <a:gd name="T92" fmla="*/ 1814 w 2041"/>
                <a:gd name="T93" fmla="*/ 1701 h 2835"/>
                <a:gd name="T94" fmla="*/ 1814 w 2041"/>
                <a:gd name="T95" fmla="*/ 1588 h 2835"/>
                <a:gd name="T96" fmla="*/ 2041 w 2041"/>
                <a:gd name="T97" fmla="*/ 1588 h 2835"/>
                <a:gd name="T98" fmla="*/ 2041 w 2041"/>
                <a:gd name="T99" fmla="*/ 1248 h 2835"/>
                <a:gd name="T100" fmla="*/ 1928 w 2041"/>
                <a:gd name="T101" fmla="*/ 1248 h 2835"/>
                <a:gd name="T102" fmla="*/ 1928 w 2041"/>
                <a:gd name="T103" fmla="*/ 454 h 2835"/>
                <a:gd name="T104" fmla="*/ 1701 w 2041"/>
                <a:gd name="T105" fmla="*/ 454 h 2835"/>
                <a:gd name="T106" fmla="*/ 1701 w 2041"/>
                <a:gd name="T107" fmla="*/ 227 h 2835"/>
                <a:gd name="T108" fmla="*/ 1588 w 2041"/>
                <a:gd name="T109" fmla="*/ 227 h 2835"/>
                <a:gd name="T110" fmla="*/ 1588 w 2041"/>
                <a:gd name="T111" fmla="*/ 114 h 2835"/>
                <a:gd name="T112" fmla="*/ 1474 w 2041"/>
                <a:gd name="T113" fmla="*/ 114 h 2835"/>
                <a:gd name="T114" fmla="*/ 1474 w 2041"/>
                <a:gd name="T115" fmla="*/ 0 h 2835"/>
                <a:gd name="T116" fmla="*/ 1361 w 2041"/>
                <a:gd name="T117" fmla="*/ 0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41" h="2835">
                  <a:moveTo>
                    <a:pt x="1361" y="0"/>
                  </a:moveTo>
                  <a:lnTo>
                    <a:pt x="1361" y="227"/>
                  </a:lnTo>
                  <a:lnTo>
                    <a:pt x="1474" y="227"/>
                  </a:lnTo>
                  <a:lnTo>
                    <a:pt x="1474" y="341"/>
                  </a:lnTo>
                  <a:lnTo>
                    <a:pt x="1361" y="341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1248"/>
                  </a:lnTo>
                  <a:lnTo>
                    <a:pt x="0" y="1248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701"/>
                  </a:lnTo>
                  <a:lnTo>
                    <a:pt x="340" y="1701"/>
                  </a:lnTo>
                  <a:lnTo>
                    <a:pt x="340" y="1815"/>
                  </a:lnTo>
                  <a:lnTo>
                    <a:pt x="680" y="1815"/>
                  </a:lnTo>
                  <a:lnTo>
                    <a:pt x="680" y="2382"/>
                  </a:lnTo>
                  <a:lnTo>
                    <a:pt x="794" y="2382"/>
                  </a:lnTo>
                  <a:lnTo>
                    <a:pt x="794" y="2609"/>
                  </a:lnTo>
                  <a:lnTo>
                    <a:pt x="1247" y="2609"/>
                  </a:lnTo>
                  <a:lnTo>
                    <a:pt x="1247" y="2722"/>
                  </a:lnTo>
                  <a:lnTo>
                    <a:pt x="1361" y="2722"/>
                  </a:lnTo>
                  <a:lnTo>
                    <a:pt x="1361" y="2835"/>
                  </a:lnTo>
                  <a:lnTo>
                    <a:pt x="1474" y="2835"/>
                  </a:lnTo>
                  <a:lnTo>
                    <a:pt x="1474" y="2722"/>
                  </a:lnTo>
                  <a:lnTo>
                    <a:pt x="1588" y="2722"/>
                  </a:lnTo>
                  <a:lnTo>
                    <a:pt x="1588" y="2268"/>
                  </a:lnTo>
                  <a:lnTo>
                    <a:pt x="1701" y="2268"/>
                  </a:lnTo>
                  <a:lnTo>
                    <a:pt x="1701" y="1701"/>
                  </a:lnTo>
                  <a:lnTo>
                    <a:pt x="1814" y="1701"/>
                  </a:lnTo>
                  <a:lnTo>
                    <a:pt x="1814" y="1588"/>
                  </a:lnTo>
                  <a:lnTo>
                    <a:pt x="2041" y="1588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454"/>
                  </a:lnTo>
                  <a:lnTo>
                    <a:pt x="1701" y="454"/>
                  </a:lnTo>
                  <a:lnTo>
                    <a:pt x="1701" y="227"/>
                  </a:lnTo>
                  <a:lnTo>
                    <a:pt x="1588" y="227"/>
                  </a:lnTo>
                  <a:lnTo>
                    <a:pt x="1588" y="114"/>
                  </a:lnTo>
                  <a:lnTo>
                    <a:pt x="1474" y="114"/>
                  </a:lnTo>
                  <a:lnTo>
                    <a:pt x="1474" y="0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3" name="Freeform 136"/>
            <p:cNvSpPr>
              <a:spLocks/>
            </p:cNvSpPr>
            <p:nvPr/>
          </p:nvSpPr>
          <p:spPr bwMode="auto">
            <a:xfrm>
              <a:off x="2457" y="6527"/>
              <a:ext cx="1474" cy="1361"/>
            </a:xfrm>
            <a:custGeom>
              <a:avLst/>
              <a:gdLst>
                <a:gd name="T0" fmla="*/ 1474 w 1474"/>
                <a:gd name="T1" fmla="*/ 340 h 1361"/>
                <a:gd name="T2" fmla="*/ 1474 w 1474"/>
                <a:gd name="T3" fmla="*/ 567 h 1361"/>
                <a:gd name="T4" fmla="*/ 1361 w 1474"/>
                <a:gd name="T5" fmla="*/ 567 h 1361"/>
                <a:gd name="T6" fmla="*/ 1361 w 1474"/>
                <a:gd name="T7" fmla="*/ 794 h 1361"/>
                <a:gd name="T8" fmla="*/ 1474 w 1474"/>
                <a:gd name="T9" fmla="*/ 794 h 1361"/>
                <a:gd name="T10" fmla="*/ 1474 w 1474"/>
                <a:gd name="T11" fmla="*/ 1134 h 1361"/>
                <a:gd name="T12" fmla="*/ 1361 w 1474"/>
                <a:gd name="T13" fmla="*/ 1134 h 1361"/>
                <a:gd name="T14" fmla="*/ 1361 w 1474"/>
                <a:gd name="T15" fmla="*/ 1247 h 1361"/>
                <a:gd name="T16" fmla="*/ 907 w 1474"/>
                <a:gd name="T17" fmla="*/ 1247 h 1361"/>
                <a:gd name="T18" fmla="*/ 907 w 1474"/>
                <a:gd name="T19" fmla="*/ 1361 h 1361"/>
                <a:gd name="T20" fmla="*/ 567 w 1474"/>
                <a:gd name="T21" fmla="*/ 1361 h 1361"/>
                <a:gd name="T22" fmla="*/ 567 w 1474"/>
                <a:gd name="T23" fmla="*/ 1247 h 1361"/>
                <a:gd name="T24" fmla="*/ 454 w 1474"/>
                <a:gd name="T25" fmla="*/ 1247 h 1361"/>
                <a:gd name="T26" fmla="*/ 454 w 1474"/>
                <a:gd name="T27" fmla="*/ 1134 h 1361"/>
                <a:gd name="T28" fmla="*/ 340 w 1474"/>
                <a:gd name="T29" fmla="*/ 1134 h 1361"/>
                <a:gd name="T30" fmla="*/ 340 w 1474"/>
                <a:gd name="T31" fmla="*/ 1247 h 1361"/>
                <a:gd name="T32" fmla="*/ 113 w 1474"/>
                <a:gd name="T33" fmla="*/ 1247 h 1361"/>
                <a:gd name="T34" fmla="*/ 113 w 1474"/>
                <a:gd name="T35" fmla="*/ 1020 h 1361"/>
                <a:gd name="T36" fmla="*/ 0 w 1474"/>
                <a:gd name="T37" fmla="*/ 1020 h 1361"/>
                <a:gd name="T38" fmla="*/ 0 w 1474"/>
                <a:gd name="T39" fmla="*/ 567 h 1361"/>
                <a:gd name="T40" fmla="*/ 113 w 1474"/>
                <a:gd name="T41" fmla="*/ 567 h 1361"/>
                <a:gd name="T42" fmla="*/ 113 w 1474"/>
                <a:gd name="T43" fmla="*/ 453 h 1361"/>
                <a:gd name="T44" fmla="*/ 340 w 1474"/>
                <a:gd name="T45" fmla="*/ 453 h 1361"/>
                <a:gd name="T46" fmla="*/ 340 w 1474"/>
                <a:gd name="T47" fmla="*/ 227 h 1361"/>
                <a:gd name="T48" fmla="*/ 454 w 1474"/>
                <a:gd name="T49" fmla="*/ 227 h 1361"/>
                <a:gd name="T50" fmla="*/ 454 w 1474"/>
                <a:gd name="T51" fmla="*/ 113 h 1361"/>
                <a:gd name="T52" fmla="*/ 567 w 1474"/>
                <a:gd name="T53" fmla="*/ 113 h 1361"/>
                <a:gd name="T54" fmla="*/ 567 w 1474"/>
                <a:gd name="T55" fmla="*/ 0 h 1361"/>
                <a:gd name="T56" fmla="*/ 907 w 1474"/>
                <a:gd name="T57" fmla="*/ 0 h 1361"/>
                <a:gd name="T58" fmla="*/ 907 w 1474"/>
                <a:gd name="T59" fmla="*/ 227 h 1361"/>
                <a:gd name="T60" fmla="*/ 1021 w 1474"/>
                <a:gd name="T61" fmla="*/ 227 h 1361"/>
                <a:gd name="T62" fmla="*/ 1021 w 1474"/>
                <a:gd name="T63" fmla="*/ 453 h 1361"/>
                <a:gd name="T64" fmla="*/ 1247 w 1474"/>
                <a:gd name="T65" fmla="*/ 453 h 1361"/>
                <a:gd name="T66" fmla="*/ 1247 w 1474"/>
                <a:gd name="T67" fmla="*/ 340 h 1361"/>
                <a:gd name="T68" fmla="*/ 1474 w 1474"/>
                <a:gd name="T69" fmla="*/ 34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74" h="1361">
                  <a:moveTo>
                    <a:pt x="1474" y="340"/>
                  </a:moveTo>
                  <a:lnTo>
                    <a:pt x="1474" y="567"/>
                  </a:lnTo>
                  <a:lnTo>
                    <a:pt x="1361" y="567"/>
                  </a:lnTo>
                  <a:lnTo>
                    <a:pt x="1361" y="794"/>
                  </a:lnTo>
                  <a:lnTo>
                    <a:pt x="1474" y="794"/>
                  </a:lnTo>
                  <a:lnTo>
                    <a:pt x="1474" y="1134"/>
                  </a:lnTo>
                  <a:lnTo>
                    <a:pt x="1361" y="1134"/>
                  </a:lnTo>
                  <a:lnTo>
                    <a:pt x="1361" y="1247"/>
                  </a:lnTo>
                  <a:lnTo>
                    <a:pt x="907" y="1247"/>
                  </a:lnTo>
                  <a:lnTo>
                    <a:pt x="907" y="1361"/>
                  </a:lnTo>
                  <a:lnTo>
                    <a:pt x="567" y="1361"/>
                  </a:lnTo>
                  <a:lnTo>
                    <a:pt x="567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1021" y="227"/>
                  </a:lnTo>
                  <a:lnTo>
                    <a:pt x="1021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47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137"/>
            <p:cNvSpPr>
              <a:spLocks/>
            </p:cNvSpPr>
            <p:nvPr/>
          </p:nvSpPr>
          <p:spPr bwMode="auto">
            <a:xfrm>
              <a:off x="2344" y="6187"/>
              <a:ext cx="907" cy="907"/>
            </a:xfrm>
            <a:custGeom>
              <a:avLst/>
              <a:gdLst>
                <a:gd name="T0" fmla="*/ 907 w 907"/>
                <a:gd name="T1" fmla="*/ 113 h 907"/>
                <a:gd name="T2" fmla="*/ 907 w 907"/>
                <a:gd name="T3" fmla="*/ 226 h 907"/>
                <a:gd name="T4" fmla="*/ 793 w 907"/>
                <a:gd name="T5" fmla="*/ 226 h 907"/>
                <a:gd name="T6" fmla="*/ 793 w 907"/>
                <a:gd name="T7" fmla="*/ 340 h 907"/>
                <a:gd name="T8" fmla="*/ 680 w 907"/>
                <a:gd name="T9" fmla="*/ 340 h 907"/>
                <a:gd name="T10" fmla="*/ 680 w 907"/>
                <a:gd name="T11" fmla="*/ 453 h 907"/>
                <a:gd name="T12" fmla="*/ 567 w 907"/>
                <a:gd name="T13" fmla="*/ 453 h 907"/>
                <a:gd name="T14" fmla="*/ 567 w 907"/>
                <a:gd name="T15" fmla="*/ 567 h 907"/>
                <a:gd name="T16" fmla="*/ 453 w 907"/>
                <a:gd name="T17" fmla="*/ 567 h 907"/>
                <a:gd name="T18" fmla="*/ 453 w 907"/>
                <a:gd name="T19" fmla="*/ 793 h 907"/>
                <a:gd name="T20" fmla="*/ 226 w 907"/>
                <a:gd name="T21" fmla="*/ 793 h 907"/>
                <a:gd name="T22" fmla="*/ 226 w 907"/>
                <a:gd name="T23" fmla="*/ 907 h 907"/>
                <a:gd name="T24" fmla="*/ 113 w 907"/>
                <a:gd name="T25" fmla="*/ 907 h 907"/>
                <a:gd name="T26" fmla="*/ 113 w 907"/>
                <a:gd name="T27" fmla="*/ 680 h 907"/>
                <a:gd name="T28" fmla="*/ 0 w 907"/>
                <a:gd name="T29" fmla="*/ 680 h 907"/>
                <a:gd name="T30" fmla="*/ 0 w 907"/>
                <a:gd name="T31" fmla="*/ 567 h 907"/>
                <a:gd name="T32" fmla="*/ 113 w 907"/>
                <a:gd name="T33" fmla="*/ 567 h 907"/>
                <a:gd name="T34" fmla="*/ 113 w 907"/>
                <a:gd name="T35" fmla="*/ 453 h 907"/>
                <a:gd name="T36" fmla="*/ 226 w 907"/>
                <a:gd name="T37" fmla="*/ 453 h 907"/>
                <a:gd name="T38" fmla="*/ 226 w 907"/>
                <a:gd name="T39" fmla="*/ 226 h 907"/>
                <a:gd name="T40" fmla="*/ 453 w 907"/>
                <a:gd name="T41" fmla="*/ 226 h 907"/>
                <a:gd name="T42" fmla="*/ 453 w 907"/>
                <a:gd name="T43" fmla="*/ 0 h 907"/>
                <a:gd name="T44" fmla="*/ 793 w 907"/>
                <a:gd name="T45" fmla="*/ 0 h 907"/>
                <a:gd name="T46" fmla="*/ 793 w 907"/>
                <a:gd name="T47" fmla="*/ 113 h 907"/>
                <a:gd name="T48" fmla="*/ 907 w 907"/>
                <a:gd name="T49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907">
                  <a:moveTo>
                    <a:pt x="907" y="113"/>
                  </a:moveTo>
                  <a:lnTo>
                    <a:pt x="907" y="226"/>
                  </a:lnTo>
                  <a:lnTo>
                    <a:pt x="793" y="226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793"/>
                  </a:lnTo>
                  <a:lnTo>
                    <a:pt x="226" y="793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226"/>
                  </a:lnTo>
                  <a:lnTo>
                    <a:pt x="453" y="226"/>
                  </a:lnTo>
                  <a:lnTo>
                    <a:pt x="453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138"/>
            <p:cNvSpPr>
              <a:spLocks/>
            </p:cNvSpPr>
            <p:nvPr/>
          </p:nvSpPr>
          <p:spPr bwMode="auto">
            <a:xfrm>
              <a:off x="3137" y="5960"/>
              <a:ext cx="794" cy="1020"/>
            </a:xfrm>
            <a:custGeom>
              <a:avLst/>
              <a:gdLst>
                <a:gd name="T0" fmla="*/ 794 w 794"/>
                <a:gd name="T1" fmla="*/ 113 h 1020"/>
                <a:gd name="T2" fmla="*/ 794 w 794"/>
                <a:gd name="T3" fmla="*/ 907 h 1020"/>
                <a:gd name="T4" fmla="*/ 567 w 794"/>
                <a:gd name="T5" fmla="*/ 907 h 1020"/>
                <a:gd name="T6" fmla="*/ 567 w 794"/>
                <a:gd name="T7" fmla="*/ 1020 h 1020"/>
                <a:gd name="T8" fmla="*/ 341 w 794"/>
                <a:gd name="T9" fmla="*/ 1020 h 1020"/>
                <a:gd name="T10" fmla="*/ 341 w 794"/>
                <a:gd name="T11" fmla="*/ 794 h 1020"/>
                <a:gd name="T12" fmla="*/ 227 w 794"/>
                <a:gd name="T13" fmla="*/ 794 h 1020"/>
                <a:gd name="T14" fmla="*/ 227 w 794"/>
                <a:gd name="T15" fmla="*/ 567 h 1020"/>
                <a:gd name="T16" fmla="*/ 0 w 794"/>
                <a:gd name="T17" fmla="*/ 567 h 1020"/>
                <a:gd name="T18" fmla="*/ 0 w 794"/>
                <a:gd name="T19" fmla="*/ 453 h 1020"/>
                <a:gd name="T20" fmla="*/ 114 w 794"/>
                <a:gd name="T21" fmla="*/ 453 h 1020"/>
                <a:gd name="T22" fmla="*/ 114 w 794"/>
                <a:gd name="T23" fmla="*/ 340 h 1020"/>
                <a:gd name="T24" fmla="*/ 227 w 794"/>
                <a:gd name="T25" fmla="*/ 340 h 1020"/>
                <a:gd name="T26" fmla="*/ 227 w 794"/>
                <a:gd name="T27" fmla="*/ 227 h 1020"/>
                <a:gd name="T28" fmla="*/ 454 w 794"/>
                <a:gd name="T29" fmla="*/ 227 h 1020"/>
                <a:gd name="T30" fmla="*/ 454 w 794"/>
                <a:gd name="T31" fmla="*/ 0 h 1020"/>
                <a:gd name="T32" fmla="*/ 681 w 794"/>
                <a:gd name="T33" fmla="*/ 0 h 1020"/>
                <a:gd name="T34" fmla="*/ 681 w 794"/>
                <a:gd name="T35" fmla="*/ 113 h 1020"/>
                <a:gd name="T36" fmla="*/ 794 w 794"/>
                <a:gd name="T37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1020">
                  <a:moveTo>
                    <a:pt x="794" y="113"/>
                  </a:moveTo>
                  <a:lnTo>
                    <a:pt x="794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341" y="1020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139"/>
            <p:cNvSpPr>
              <a:spLocks/>
            </p:cNvSpPr>
            <p:nvPr/>
          </p:nvSpPr>
          <p:spPr bwMode="auto">
            <a:xfrm>
              <a:off x="1550" y="5846"/>
              <a:ext cx="1247" cy="1588"/>
            </a:xfrm>
            <a:custGeom>
              <a:avLst/>
              <a:gdLst>
                <a:gd name="T0" fmla="*/ 1247 w 1247"/>
                <a:gd name="T1" fmla="*/ 114 h 1588"/>
                <a:gd name="T2" fmla="*/ 1247 w 1247"/>
                <a:gd name="T3" fmla="*/ 567 h 1588"/>
                <a:gd name="T4" fmla="*/ 1020 w 1247"/>
                <a:gd name="T5" fmla="*/ 567 h 1588"/>
                <a:gd name="T6" fmla="*/ 1020 w 1247"/>
                <a:gd name="T7" fmla="*/ 794 h 1588"/>
                <a:gd name="T8" fmla="*/ 907 w 1247"/>
                <a:gd name="T9" fmla="*/ 794 h 1588"/>
                <a:gd name="T10" fmla="*/ 907 w 1247"/>
                <a:gd name="T11" fmla="*/ 908 h 1588"/>
                <a:gd name="T12" fmla="*/ 794 w 1247"/>
                <a:gd name="T13" fmla="*/ 908 h 1588"/>
                <a:gd name="T14" fmla="*/ 794 w 1247"/>
                <a:gd name="T15" fmla="*/ 1021 h 1588"/>
                <a:gd name="T16" fmla="*/ 907 w 1247"/>
                <a:gd name="T17" fmla="*/ 1021 h 1588"/>
                <a:gd name="T18" fmla="*/ 907 w 1247"/>
                <a:gd name="T19" fmla="*/ 1588 h 1588"/>
                <a:gd name="T20" fmla="*/ 227 w 1247"/>
                <a:gd name="T21" fmla="*/ 1588 h 1588"/>
                <a:gd name="T22" fmla="*/ 227 w 1247"/>
                <a:gd name="T23" fmla="*/ 1475 h 1588"/>
                <a:gd name="T24" fmla="*/ 113 w 1247"/>
                <a:gd name="T25" fmla="*/ 1475 h 1588"/>
                <a:gd name="T26" fmla="*/ 113 w 1247"/>
                <a:gd name="T27" fmla="*/ 1588 h 1588"/>
                <a:gd name="T28" fmla="*/ 0 w 1247"/>
                <a:gd name="T29" fmla="*/ 1588 h 1588"/>
                <a:gd name="T30" fmla="*/ 0 w 1247"/>
                <a:gd name="T31" fmla="*/ 1361 h 1588"/>
                <a:gd name="T32" fmla="*/ 113 w 1247"/>
                <a:gd name="T33" fmla="*/ 1361 h 1588"/>
                <a:gd name="T34" fmla="*/ 113 w 1247"/>
                <a:gd name="T35" fmla="*/ 1248 h 1588"/>
                <a:gd name="T36" fmla="*/ 227 w 1247"/>
                <a:gd name="T37" fmla="*/ 1248 h 1588"/>
                <a:gd name="T38" fmla="*/ 227 w 1247"/>
                <a:gd name="T39" fmla="*/ 1134 h 1588"/>
                <a:gd name="T40" fmla="*/ 340 w 1247"/>
                <a:gd name="T41" fmla="*/ 1134 h 1588"/>
                <a:gd name="T42" fmla="*/ 340 w 1247"/>
                <a:gd name="T43" fmla="*/ 1021 h 1588"/>
                <a:gd name="T44" fmla="*/ 453 w 1247"/>
                <a:gd name="T45" fmla="*/ 1021 h 1588"/>
                <a:gd name="T46" fmla="*/ 453 w 1247"/>
                <a:gd name="T47" fmla="*/ 908 h 1588"/>
                <a:gd name="T48" fmla="*/ 567 w 1247"/>
                <a:gd name="T49" fmla="*/ 908 h 1588"/>
                <a:gd name="T50" fmla="*/ 567 w 1247"/>
                <a:gd name="T51" fmla="*/ 681 h 1588"/>
                <a:gd name="T52" fmla="*/ 680 w 1247"/>
                <a:gd name="T53" fmla="*/ 681 h 1588"/>
                <a:gd name="T54" fmla="*/ 680 w 1247"/>
                <a:gd name="T55" fmla="*/ 567 h 1588"/>
                <a:gd name="T56" fmla="*/ 794 w 1247"/>
                <a:gd name="T57" fmla="*/ 567 h 1588"/>
                <a:gd name="T58" fmla="*/ 794 w 1247"/>
                <a:gd name="T59" fmla="*/ 227 h 1588"/>
                <a:gd name="T60" fmla="*/ 680 w 1247"/>
                <a:gd name="T61" fmla="*/ 227 h 1588"/>
                <a:gd name="T62" fmla="*/ 680 w 1247"/>
                <a:gd name="T63" fmla="*/ 0 h 1588"/>
                <a:gd name="T64" fmla="*/ 907 w 1247"/>
                <a:gd name="T65" fmla="*/ 0 h 1588"/>
                <a:gd name="T66" fmla="*/ 907 w 1247"/>
                <a:gd name="T67" fmla="*/ 114 h 1588"/>
                <a:gd name="T68" fmla="*/ 1247 w 1247"/>
                <a:gd name="T69" fmla="*/ 11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1588">
                  <a:moveTo>
                    <a:pt x="1247" y="114"/>
                  </a:moveTo>
                  <a:lnTo>
                    <a:pt x="1247" y="567"/>
                  </a:lnTo>
                  <a:lnTo>
                    <a:pt x="1020" y="567"/>
                  </a:lnTo>
                  <a:lnTo>
                    <a:pt x="1020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7" y="1021"/>
                  </a:lnTo>
                  <a:lnTo>
                    <a:pt x="907" y="1588"/>
                  </a:lnTo>
                  <a:lnTo>
                    <a:pt x="227" y="1588"/>
                  </a:lnTo>
                  <a:lnTo>
                    <a:pt x="227" y="1475"/>
                  </a:lnTo>
                  <a:lnTo>
                    <a:pt x="113" y="1475"/>
                  </a:lnTo>
                  <a:lnTo>
                    <a:pt x="113" y="1588"/>
                  </a:lnTo>
                  <a:lnTo>
                    <a:pt x="0" y="1588"/>
                  </a:lnTo>
                  <a:lnTo>
                    <a:pt x="0" y="1361"/>
                  </a:lnTo>
                  <a:lnTo>
                    <a:pt x="113" y="1361"/>
                  </a:lnTo>
                  <a:lnTo>
                    <a:pt x="113" y="1248"/>
                  </a:lnTo>
                  <a:lnTo>
                    <a:pt x="227" y="124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453" y="102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24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140"/>
            <p:cNvSpPr>
              <a:spLocks/>
            </p:cNvSpPr>
            <p:nvPr/>
          </p:nvSpPr>
          <p:spPr bwMode="auto">
            <a:xfrm>
              <a:off x="2230" y="5053"/>
              <a:ext cx="907" cy="1134"/>
            </a:xfrm>
            <a:custGeom>
              <a:avLst/>
              <a:gdLst>
                <a:gd name="T0" fmla="*/ 114 w 907"/>
                <a:gd name="T1" fmla="*/ 0 h 1134"/>
                <a:gd name="T2" fmla="*/ 114 w 907"/>
                <a:gd name="T3" fmla="*/ 113 h 1134"/>
                <a:gd name="T4" fmla="*/ 0 w 907"/>
                <a:gd name="T5" fmla="*/ 113 h 1134"/>
                <a:gd name="T6" fmla="*/ 0 w 907"/>
                <a:gd name="T7" fmla="*/ 793 h 1134"/>
                <a:gd name="T8" fmla="*/ 227 w 907"/>
                <a:gd name="T9" fmla="*/ 793 h 1134"/>
                <a:gd name="T10" fmla="*/ 227 w 907"/>
                <a:gd name="T11" fmla="*/ 907 h 1134"/>
                <a:gd name="T12" fmla="*/ 567 w 907"/>
                <a:gd name="T13" fmla="*/ 907 h 1134"/>
                <a:gd name="T14" fmla="*/ 567 w 907"/>
                <a:gd name="T15" fmla="*/ 1134 h 1134"/>
                <a:gd name="T16" fmla="*/ 681 w 907"/>
                <a:gd name="T17" fmla="*/ 1134 h 1134"/>
                <a:gd name="T18" fmla="*/ 681 w 907"/>
                <a:gd name="T19" fmla="*/ 1020 h 1134"/>
                <a:gd name="T20" fmla="*/ 794 w 907"/>
                <a:gd name="T21" fmla="*/ 1020 h 1134"/>
                <a:gd name="T22" fmla="*/ 794 w 907"/>
                <a:gd name="T23" fmla="*/ 907 h 1134"/>
                <a:gd name="T24" fmla="*/ 907 w 907"/>
                <a:gd name="T25" fmla="*/ 907 h 1134"/>
                <a:gd name="T26" fmla="*/ 907 w 907"/>
                <a:gd name="T27" fmla="*/ 680 h 1134"/>
                <a:gd name="T28" fmla="*/ 794 w 907"/>
                <a:gd name="T29" fmla="*/ 680 h 1134"/>
                <a:gd name="T30" fmla="*/ 794 w 907"/>
                <a:gd name="T31" fmla="*/ 567 h 1134"/>
                <a:gd name="T32" fmla="*/ 681 w 907"/>
                <a:gd name="T33" fmla="*/ 567 h 1134"/>
                <a:gd name="T34" fmla="*/ 681 w 907"/>
                <a:gd name="T35" fmla="*/ 453 h 1134"/>
                <a:gd name="T36" fmla="*/ 454 w 907"/>
                <a:gd name="T37" fmla="*/ 453 h 1134"/>
                <a:gd name="T38" fmla="*/ 454 w 907"/>
                <a:gd name="T39" fmla="*/ 340 h 1134"/>
                <a:gd name="T40" fmla="*/ 340 w 907"/>
                <a:gd name="T41" fmla="*/ 340 h 1134"/>
                <a:gd name="T42" fmla="*/ 340 w 907"/>
                <a:gd name="T43" fmla="*/ 226 h 1134"/>
                <a:gd name="T44" fmla="*/ 227 w 907"/>
                <a:gd name="T45" fmla="*/ 226 h 1134"/>
                <a:gd name="T46" fmla="*/ 227 w 907"/>
                <a:gd name="T47" fmla="*/ 113 h 1134"/>
                <a:gd name="T48" fmla="*/ 227 w 907"/>
                <a:gd name="T49" fmla="*/ 0 h 1134"/>
                <a:gd name="T50" fmla="*/ 114 w 907"/>
                <a:gd name="T5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1134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020"/>
                  </a:lnTo>
                  <a:lnTo>
                    <a:pt x="794" y="1020"/>
                  </a:lnTo>
                  <a:lnTo>
                    <a:pt x="794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141"/>
            <p:cNvSpPr>
              <a:spLocks/>
            </p:cNvSpPr>
            <p:nvPr/>
          </p:nvSpPr>
          <p:spPr bwMode="auto">
            <a:xfrm>
              <a:off x="2911" y="5166"/>
              <a:ext cx="793" cy="1134"/>
            </a:xfrm>
            <a:custGeom>
              <a:avLst/>
              <a:gdLst>
                <a:gd name="T0" fmla="*/ 453 w 793"/>
                <a:gd name="T1" fmla="*/ 0 h 1134"/>
                <a:gd name="T2" fmla="*/ 453 w 793"/>
                <a:gd name="T3" fmla="*/ 340 h 1134"/>
                <a:gd name="T4" fmla="*/ 340 w 793"/>
                <a:gd name="T5" fmla="*/ 340 h 1134"/>
                <a:gd name="T6" fmla="*/ 340 w 793"/>
                <a:gd name="T7" fmla="*/ 567 h 1134"/>
                <a:gd name="T8" fmla="*/ 226 w 793"/>
                <a:gd name="T9" fmla="*/ 567 h 1134"/>
                <a:gd name="T10" fmla="*/ 226 w 793"/>
                <a:gd name="T11" fmla="*/ 794 h 1134"/>
                <a:gd name="T12" fmla="*/ 113 w 793"/>
                <a:gd name="T13" fmla="*/ 794 h 1134"/>
                <a:gd name="T14" fmla="*/ 113 w 793"/>
                <a:gd name="T15" fmla="*/ 907 h 1134"/>
                <a:gd name="T16" fmla="*/ 0 w 793"/>
                <a:gd name="T17" fmla="*/ 907 h 1134"/>
                <a:gd name="T18" fmla="*/ 0 w 793"/>
                <a:gd name="T19" fmla="*/ 1021 h 1134"/>
                <a:gd name="T20" fmla="*/ 226 w 793"/>
                <a:gd name="T21" fmla="*/ 1021 h 1134"/>
                <a:gd name="T22" fmla="*/ 226 w 793"/>
                <a:gd name="T23" fmla="*/ 1134 h 1134"/>
                <a:gd name="T24" fmla="*/ 453 w 793"/>
                <a:gd name="T25" fmla="*/ 1134 h 1134"/>
                <a:gd name="T26" fmla="*/ 453 w 793"/>
                <a:gd name="T27" fmla="*/ 1021 h 1134"/>
                <a:gd name="T28" fmla="*/ 680 w 793"/>
                <a:gd name="T29" fmla="*/ 1021 h 1134"/>
                <a:gd name="T30" fmla="*/ 680 w 793"/>
                <a:gd name="T31" fmla="*/ 794 h 1134"/>
                <a:gd name="T32" fmla="*/ 793 w 793"/>
                <a:gd name="T33" fmla="*/ 794 h 1134"/>
                <a:gd name="T34" fmla="*/ 793 w 793"/>
                <a:gd name="T35" fmla="*/ 680 h 1134"/>
                <a:gd name="T36" fmla="*/ 680 w 793"/>
                <a:gd name="T37" fmla="*/ 680 h 1134"/>
                <a:gd name="T38" fmla="*/ 680 w 793"/>
                <a:gd name="T39" fmla="*/ 567 h 1134"/>
                <a:gd name="T40" fmla="*/ 567 w 793"/>
                <a:gd name="T41" fmla="*/ 567 h 1134"/>
                <a:gd name="T42" fmla="*/ 567 w 793"/>
                <a:gd name="T43" fmla="*/ 454 h 1134"/>
                <a:gd name="T44" fmla="*/ 680 w 793"/>
                <a:gd name="T45" fmla="*/ 454 h 1134"/>
                <a:gd name="T46" fmla="*/ 680 w 793"/>
                <a:gd name="T47" fmla="*/ 227 h 1134"/>
                <a:gd name="T48" fmla="*/ 567 w 793"/>
                <a:gd name="T49" fmla="*/ 227 h 1134"/>
                <a:gd name="T50" fmla="*/ 567 w 793"/>
                <a:gd name="T51" fmla="*/ 0 h 1134"/>
                <a:gd name="T52" fmla="*/ 453 w 793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3" h="1134">
                  <a:moveTo>
                    <a:pt x="453" y="0"/>
                  </a:moveTo>
                  <a:lnTo>
                    <a:pt x="453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453" y="1134"/>
                  </a:lnTo>
                  <a:lnTo>
                    <a:pt x="453" y="1021"/>
                  </a:lnTo>
                  <a:lnTo>
                    <a:pt x="680" y="102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142"/>
            <p:cNvSpPr>
              <a:spLocks/>
            </p:cNvSpPr>
            <p:nvPr/>
          </p:nvSpPr>
          <p:spPr bwMode="auto">
            <a:xfrm>
              <a:off x="1096" y="4939"/>
              <a:ext cx="1248" cy="2382"/>
            </a:xfrm>
            <a:custGeom>
              <a:avLst/>
              <a:gdLst>
                <a:gd name="T0" fmla="*/ 1248 w 1248"/>
                <a:gd name="T1" fmla="*/ 0 h 2382"/>
                <a:gd name="T2" fmla="*/ 1248 w 1248"/>
                <a:gd name="T3" fmla="*/ 227 h 2382"/>
                <a:gd name="T4" fmla="*/ 1134 w 1248"/>
                <a:gd name="T5" fmla="*/ 227 h 2382"/>
                <a:gd name="T6" fmla="*/ 1134 w 1248"/>
                <a:gd name="T7" fmla="*/ 1134 h 2382"/>
                <a:gd name="T8" fmla="*/ 1248 w 1248"/>
                <a:gd name="T9" fmla="*/ 1134 h 2382"/>
                <a:gd name="T10" fmla="*/ 1248 w 1248"/>
                <a:gd name="T11" fmla="*/ 1474 h 2382"/>
                <a:gd name="T12" fmla="*/ 1134 w 1248"/>
                <a:gd name="T13" fmla="*/ 1474 h 2382"/>
                <a:gd name="T14" fmla="*/ 1134 w 1248"/>
                <a:gd name="T15" fmla="*/ 1588 h 2382"/>
                <a:gd name="T16" fmla="*/ 1021 w 1248"/>
                <a:gd name="T17" fmla="*/ 1588 h 2382"/>
                <a:gd name="T18" fmla="*/ 1021 w 1248"/>
                <a:gd name="T19" fmla="*/ 1815 h 2382"/>
                <a:gd name="T20" fmla="*/ 907 w 1248"/>
                <a:gd name="T21" fmla="*/ 1815 h 2382"/>
                <a:gd name="T22" fmla="*/ 907 w 1248"/>
                <a:gd name="T23" fmla="*/ 1928 h 2382"/>
                <a:gd name="T24" fmla="*/ 794 w 1248"/>
                <a:gd name="T25" fmla="*/ 1928 h 2382"/>
                <a:gd name="T26" fmla="*/ 794 w 1248"/>
                <a:gd name="T27" fmla="*/ 2041 h 2382"/>
                <a:gd name="T28" fmla="*/ 681 w 1248"/>
                <a:gd name="T29" fmla="*/ 2041 h 2382"/>
                <a:gd name="T30" fmla="*/ 681 w 1248"/>
                <a:gd name="T31" fmla="*/ 2155 h 2382"/>
                <a:gd name="T32" fmla="*/ 567 w 1248"/>
                <a:gd name="T33" fmla="*/ 2155 h 2382"/>
                <a:gd name="T34" fmla="*/ 567 w 1248"/>
                <a:gd name="T35" fmla="*/ 2268 h 2382"/>
                <a:gd name="T36" fmla="*/ 454 w 1248"/>
                <a:gd name="T37" fmla="*/ 2268 h 2382"/>
                <a:gd name="T38" fmla="*/ 454 w 1248"/>
                <a:gd name="T39" fmla="*/ 2382 h 2382"/>
                <a:gd name="T40" fmla="*/ 340 w 1248"/>
                <a:gd name="T41" fmla="*/ 2382 h 2382"/>
                <a:gd name="T42" fmla="*/ 340 w 1248"/>
                <a:gd name="T43" fmla="*/ 2268 h 2382"/>
                <a:gd name="T44" fmla="*/ 114 w 1248"/>
                <a:gd name="T45" fmla="*/ 2268 h 2382"/>
                <a:gd name="T46" fmla="*/ 114 w 1248"/>
                <a:gd name="T47" fmla="*/ 2155 h 2382"/>
                <a:gd name="T48" fmla="*/ 0 w 1248"/>
                <a:gd name="T49" fmla="*/ 2155 h 2382"/>
                <a:gd name="T50" fmla="*/ 0 w 1248"/>
                <a:gd name="T51" fmla="*/ 1474 h 2382"/>
                <a:gd name="T52" fmla="*/ 114 w 1248"/>
                <a:gd name="T53" fmla="*/ 1474 h 2382"/>
                <a:gd name="T54" fmla="*/ 114 w 1248"/>
                <a:gd name="T55" fmla="*/ 1248 h 2382"/>
                <a:gd name="T56" fmla="*/ 227 w 1248"/>
                <a:gd name="T57" fmla="*/ 1248 h 2382"/>
                <a:gd name="T58" fmla="*/ 227 w 1248"/>
                <a:gd name="T59" fmla="*/ 340 h 2382"/>
                <a:gd name="T60" fmla="*/ 794 w 1248"/>
                <a:gd name="T61" fmla="*/ 340 h 2382"/>
                <a:gd name="T62" fmla="*/ 794 w 1248"/>
                <a:gd name="T63" fmla="*/ 227 h 2382"/>
                <a:gd name="T64" fmla="*/ 1021 w 1248"/>
                <a:gd name="T65" fmla="*/ 227 h 2382"/>
                <a:gd name="T66" fmla="*/ 1021 w 1248"/>
                <a:gd name="T67" fmla="*/ 0 h 2382"/>
                <a:gd name="T68" fmla="*/ 1248 w 1248"/>
                <a:gd name="T69" fmla="*/ 0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8" h="2382">
                  <a:moveTo>
                    <a:pt x="1248" y="0"/>
                  </a:moveTo>
                  <a:lnTo>
                    <a:pt x="1248" y="227"/>
                  </a:lnTo>
                  <a:lnTo>
                    <a:pt x="1134" y="227"/>
                  </a:lnTo>
                  <a:lnTo>
                    <a:pt x="1134" y="1134"/>
                  </a:lnTo>
                  <a:lnTo>
                    <a:pt x="1248" y="1134"/>
                  </a:lnTo>
                  <a:lnTo>
                    <a:pt x="1248" y="1474"/>
                  </a:lnTo>
                  <a:lnTo>
                    <a:pt x="1134" y="1474"/>
                  </a:lnTo>
                  <a:lnTo>
                    <a:pt x="1134" y="1588"/>
                  </a:lnTo>
                  <a:lnTo>
                    <a:pt x="1021" y="1588"/>
                  </a:lnTo>
                  <a:lnTo>
                    <a:pt x="1021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794" y="1928"/>
                  </a:lnTo>
                  <a:lnTo>
                    <a:pt x="794" y="2041"/>
                  </a:lnTo>
                  <a:lnTo>
                    <a:pt x="681" y="2041"/>
                  </a:lnTo>
                  <a:lnTo>
                    <a:pt x="681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454" y="2268"/>
                  </a:lnTo>
                  <a:lnTo>
                    <a:pt x="454" y="2382"/>
                  </a:lnTo>
                  <a:lnTo>
                    <a:pt x="340" y="2382"/>
                  </a:lnTo>
                  <a:lnTo>
                    <a:pt x="340" y="2268"/>
                  </a:lnTo>
                  <a:lnTo>
                    <a:pt x="114" y="2268"/>
                  </a:lnTo>
                  <a:lnTo>
                    <a:pt x="114" y="2155"/>
                  </a:lnTo>
                  <a:lnTo>
                    <a:pt x="0" y="2155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248"/>
                  </a:lnTo>
                  <a:lnTo>
                    <a:pt x="227" y="1248"/>
                  </a:lnTo>
                  <a:lnTo>
                    <a:pt x="22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0"/>
                  </a:lnTo>
                  <a:lnTo>
                    <a:pt x="124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143"/>
            <p:cNvSpPr>
              <a:spLocks/>
            </p:cNvSpPr>
            <p:nvPr/>
          </p:nvSpPr>
          <p:spPr bwMode="auto">
            <a:xfrm>
              <a:off x="3478" y="5166"/>
              <a:ext cx="1134" cy="907"/>
            </a:xfrm>
            <a:custGeom>
              <a:avLst/>
              <a:gdLst>
                <a:gd name="T0" fmla="*/ 0 w 1134"/>
                <a:gd name="T1" fmla="*/ 0 h 907"/>
                <a:gd name="T2" fmla="*/ 113 w 1134"/>
                <a:gd name="T3" fmla="*/ 0 h 907"/>
                <a:gd name="T4" fmla="*/ 113 w 1134"/>
                <a:gd name="T5" fmla="*/ 113 h 907"/>
                <a:gd name="T6" fmla="*/ 226 w 1134"/>
                <a:gd name="T7" fmla="*/ 113 h 907"/>
                <a:gd name="T8" fmla="*/ 226 w 1134"/>
                <a:gd name="T9" fmla="*/ 227 h 907"/>
                <a:gd name="T10" fmla="*/ 567 w 1134"/>
                <a:gd name="T11" fmla="*/ 227 h 907"/>
                <a:gd name="T12" fmla="*/ 567 w 1134"/>
                <a:gd name="T13" fmla="*/ 340 h 907"/>
                <a:gd name="T14" fmla="*/ 907 w 1134"/>
                <a:gd name="T15" fmla="*/ 340 h 907"/>
                <a:gd name="T16" fmla="*/ 907 w 1134"/>
                <a:gd name="T17" fmla="*/ 454 h 907"/>
                <a:gd name="T18" fmla="*/ 1134 w 1134"/>
                <a:gd name="T19" fmla="*/ 454 h 907"/>
                <a:gd name="T20" fmla="*/ 1134 w 1134"/>
                <a:gd name="T21" fmla="*/ 567 h 907"/>
                <a:gd name="T22" fmla="*/ 1020 w 1134"/>
                <a:gd name="T23" fmla="*/ 567 h 907"/>
                <a:gd name="T24" fmla="*/ 1020 w 1134"/>
                <a:gd name="T25" fmla="*/ 907 h 907"/>
                <a:gd name="T26" fmla="*/ 340 w 1134"/>
                <a:gd name="T27" fmla="*/ 907 h 907"/>
                <a:gd name="T28" fmla="*/ 340 w 1134"/>
                <a:gd name="T29" fmla="*/ 794 h 907"/>
                <a:gd name="T30" fmla="*/ 226 w 1134"/>
                <a:gd name="T31" fmla="*/ 794 h 907"/>
                <a:gd name="T32" fmla="*/ 226 w 1134"/>
                <a:gd name="T33" fmla="*/ 680 h 907"/>
                <a:gd name="T34" fmla="*/ 113 w 1134"/>
                <a:gd name="T35" fmla="*/ 680 h 907"/>
                <a:gd name="T36" fmla="*/ 113 w 1134"/>
                <a:gd name="T37" fmla="*/ 567 h 907"/>
                <a:gd name="T38" fmla="*/ 0 w 1134"/>
                <a:gd name="T39" fmla="*/ 567 h 907"/>
                <a:gd name="T40" fmla="*/ 0 w 1134"/>
                <a:gd name="T41" fmla="*/ 454 h 907"/>
                <a:gd name="T42" fmla="*/ 113 w 1134"/>
                <a:gd name="T43" fmla="*/ 454 h 907"/>
                <a:gd name="T44" fmla="*/ 113 w 1134"/>
                <a:gd name="T45" fmla="*/ 227 h 907"/>
                <a:gd name="T46" fmla="*/ 0 w 1134"/>
                <a:gd name="T47" fmla="*/ 227 h 907"/>
                <a:gd name="T48" fmla="*/ 0 w 1134"/>
                <a:gd name="T4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907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0" y="567"/>
                  </a:lnTo>
                  <a:lnTo>
                    <a:pt x="1020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144"/>
            <p:cNvSpPr>
              <a:spLocks/>
            </p:cNvSpPr>
            <p:nvPr/>
          </p:nvSpPr>
          <p:spPr bwMode="auto">
            <a:xfrm>
              <a:off x="2684" y="4939"/>
              <a:ext cx="794" cy="794"/>
            </a:xfrm>
            <a:custGeom>
              <a:avLst/>
              <a:gdLst>
                <a:gd name="T0" fmla="*/ 794 w 794"/>
                <a:gd name="T1" fmla="*/ 114 h 794"/>
                <a:gd name="T2" fmla="*/ 340 w 794"/>
                <a:gd name="T3" fmla="*/ 114 h 794"/>
                <a:gd name="T4" fmla="*/ 340 w 794"/>
                <a:gd name="T5" fmla="*/ 0 h 794"/>
                <a:gd name="T6" fmla="*/ 227 w 794"/>
                <a:gd name="T7" fmla="*/ 0 h 794"/>
                <a:gd name="T8" fmla="*/ 227 w 794"/>
                <a:gd name="T9" fmla="*/ 114 h 794"/>
                <a:gd name="T10" fmla="*/ 0 w 794"/>
                <a:gd name="T11" fmla="*/ 114 h 794"/>
                <a:gd name="T12" fmla="*/ 0 w 794"/>
                <a:gd name="T13" fmla="*/ 567 h 794"/>
                <a:gd name="T14" fmla="*/ 227 w 794"/>
                <a:gd name="T15" fmla="*/ 567 h 794"/>
                <a:gd name="T16" fmla="*/ 227 w 794"/>
                <a:gd name="T17" fmla="*/ 681 h 794"/>
                <a:gd name="T18" fmla="*/ 340 w 794"/>
                <a:gd name="T19" fmla="*/ 681 h 794"/>
                <a:gd name="T20" fmla="*/ 340 w 794"/>
                <a:gd name="T21" fmla="*/ 794 h 794"/>
                <a:gd name="T22" fmla="*/ 567 w 794"/>
                <a:gd name="T23" fmla="*/ 794 h 794"/>
                <a:gd name="T24" fmla="*/ 567 w 794"/>
                <a:gd name="T25" fmla="*/ 567 h 794"/>
                <a:gd name="T26" fmla="*/ 680 w 794"/>
                <a:gd name="T27" fmla="*/ 567 h 794"/>
                <a:gd name="T28" fmla="*/ 680 w 794"/>
                <a:gd name="T29" fmla="*/ 227 h 794"/>
                <a:gd name="T30" fmla="*/ 794 w 794"/>
                <a:gd name="T31" fmla="*/ 227 h 794"/>
                <a:gd name="T32" fmla="*/ 794 w 794"/>
                <a:gd name="T33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4">
                  <a:moveTo>
                    <a:pt x="794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146"/>
            <p:cNvSpPr>
              <a:spLocks/>
            </p:cNvSpPr>
            <p:nvPr/>
          </p:nvSpPr>
          <p:spPr bwMode="auto">
            <a:xfrm>
              <a:off x="3364" y="4599"/>
              <a:ext cx="567" cy="567"/>
            </a:xfrm>
            <a:custGeom>
              <a:avLst/>
              <a:gdLst>
                <a:gd name="T0" fmla="*/ 567 w 567"/>
                <a:gd name="T1" fmla="*/ 113 h 567"/>
                <a:gd name="T2" fmla="*/ 567 w 567"/>
                <a:gd name="T3" fmla="*/ 340 h 567"/>
                <a:gd name="T4" fmla="*/ 227 w 567"/>
                <a:gd name="T5" fmla="*/ 340 h 567"/>
                <a:gd name="T6" fmla="*/ 227 w 567"/>
                <a:gd name="T7" fmla="*/ 567 h 567"/>
                <a:gd name="T8" fmla="*/ 114 w 567"/>
                <a:gd name="T9" fmla="*/ 567 h 567"/>
                <a:gd name="T10" fmla="*/ 114 w 567"/>
                <a:gd name="T11" fmla="*/ 454 h 567"/>
                <a:gd name="T12" fmla="*/ 0 w 567"/>
                <a:gd name="T13" fmla="*/ 454 h 567"/>
                <a:gd name="T14" fmla="*/ 0 w 567"/>
                <a:gd name="T15" fmla="*/ 227 h 567"/>
                <a:gd name="T16" fmla="*/ 114 w 567"/>
                <a:gd name="T17" fmla="*/ 227 h 567"/>
                <a:gd name="T18" fmla="*/ 114 w 567"/>
                <a:gd name="T19" fmla="*/ 0 h 567"/>
                <a:gd name="T20" fmla="*/ 227 w 567"/>
                <a:gd name="T21" fmla="*/ 0 h 567"/>
                <a:gd name="T22" fmla="*/ 227 w 567"/>
                <a:gd name="T23" fmla="*/ 113 h 567"/>
                <a:gd name="T24" fmla="*/ 567 w 567"/>
                <a:gd name="T25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567">
                  <a:moveTo>
                    <a:pt x="567" y="113"/>
                  </a:moveTo>
                  <a:lnTo>
                    <a:pt x="567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147"/>
            <p:cNvSpPr>
              <a:spLocks/>
            </p:cNvSpPr>
            <p:nvPr/>
          </p:nvSpPr>
          <p:spPr bwMode="auto">
            <a:xfrm>
              <a:off x="3591" y="4486"/>
              <a:ext cx="454" cy="226"/>
            </a:xfrm>
            <a:custGeom>
              <a:avLst/>
              <a:gdLst>
                <a:gd name="T0" fmla="*/ 454 w 454"/>
                <a:gd name="T1" fmla="*/ 0 h 226"/>
                <a:gd name="T2" fmla="*/ 113 w 454"/>
                <a:gd name="T3" fmla="*/ 0 h 226"/>
                <a:gd name="T4" fmla="*/ 113 w 454"/>
                <a:gd name="T5" fmla="*/ 113 h 226"/>
                <a:gd name="T6" fmla="*/ 0 w 454"/>
                <a:gd name="T7" fmla="*/ 113 h 226"/>
                <a:gd name="T8" fmla="*/ 0 w 454"/>
                <a:gd name="T9" fmla="*/ 226 h 226"/>
                <a:gd name="T10" fmla="*/ 454 w 454"/>
                <a:gd name="T11" fmla="*/ 226 h 226"/>
                <a:gd name="T12" fmla="*/ 454 w 454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26">
                  <a:moveTo>
                    <a:pt x="454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149"/>
            <p:cNvSpPr>
              <a:spLocks/>
            </p:cNvSpPr>
            <p:nvPr/>
          </p:nvSpPr>
          <p:spPr bwMode="auto">
            <a:xfrm>
              <a:off x="3818" y="3805"/>
              <a:ext cx="340" cy="567"/>
            </a:xfrm>
            <a:custGeom>
              <a:avLst/>
              <a:gdLst>
                <a:gd name="T0" fmla="*/ 340 w 340"/>
                <a:gd name="T1" fmla="*/ 114 h 567"/>
                <a:gd name="T2" fmla="*/ 227 w 340"/>
                <a:gd name="T3" fmla="*/ 114 h 567"/>
                <a:gd name="T4" fmla="*/ 227 w 340"/>
                <a:gd name="T5" fmla="*/ 0 h 567"/>
                <a:gd name="T6" fmla="*/ 0 w 340"/>
                <a:gd name="T7" fmla="*/ 0 h 567"/>
                <a:gd name="T8" fmla="*/ 0 w 340"/>
                <a:gd name="T9" fmla="*/ 340 h 567"/>
                <a:gd name="T10" fmla="*/ 113 w 340"/>
                <a:gd name="T11" fmla="*/ 340 h 567"/>
                <a:gd name="T12" fmla="*/ 113 w 340"/>
                <a:gd name="T13" fmla="*/ 567 h 567"/>
                <a:gd name="T14" fmla="*/ 340 w 340"/>
                <a:gd name="T15" fmla="*/ 567 h 567"/>
                <a:gd name="T16" fmla="*/ 340 w 340"/>
                <a:gd name="T17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340" y="114"/>
                  </a:move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150"/>
            <p:cNvSpPr>
              <a:spLocks/>
            </p:cNvSpPr>
            <p:nvPr/>
          </p:nvSpPr>
          <p:spPr bwMode="auto">
            <a:xfrm>
              <a:off x="4045" y="4259"/>
              <a:ext cx="793" cy="453"/>
            </a:xfrm>
            <a:custGeom>
              <a:avLst/>
              <a:gdLst>
                <a:gd name="T0" fmla="*/ 793 w 793"/>
                <a:gd name="T1" fmla="*/ 113 h 453"/>
                <a:gd name="T2" fmla="*/ 793 w 793"/>
                <a:gd name="T3" fmla="*/ 340 h 453"/>
                <a:gd name="T4" fmla="*/ 567 w 793"/>
                <a:gd name="T5" fmla="*/ 340 h 453"/>
                <a:gd name="T6" fmla="*/ 567 w 793"/>
                <a:gd name="T7" fmla="*/ 453 h 453"/>
                <a:gd name="T8" fmla="*/ 113 w 793"/>
                <a:gd name="T9" fmla="*/ 453 h 453"/>
                <a:gd name="T10" fmla="*/ 113 w 793"/>
                <a:gd name="T11" fmla="*/ 340 h 453"/>
                <a:gd name="T12" fmla="*/ 0 w 793"/>
                <a:gd name="T13" fmla="*/ 340 h 453"/>
                <a:gd name="T14" fmla="*/ 0 w 793"/>
                <a:gd name="T15" fmla="*/ 113 h 453"/>
                <a:gd name="T16" fmla="*/ 113 w 793"/>
                <a:gd name="T17" fmla="*/ 113 h 453"/>
                <a:gd name="T18" fmla="*/ 113 w 793"/>
                <a:gd name="T19" fmla="*/ 0 h 453"/>
                <a:gd name="T20" fmla="*/ 680 w 793"/>
                <a:gd name="T21" fmla="*/ 0 h 453"/>
                <a:gd name="T22" fmla="*/ 680 w 793"/>
                <a:gd name="T23" fmla="*/ 113 h 453"/>
                <a:gd name="T24" fmla="*/ 793 w 793"/>
                <a:gd name="T25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3" h="453">
                  <a:moveTo>
                    <a:pt x="793" y="113"/>
                  </a:moveTo>
                  <a:lnTo>
                    <a:pt x="79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79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151"/>
            <p:cNvSpPr>
              <a:spLocks/>
            </p:cNvSpPr>
            <p:nvPr/>
          </p:nvSpPr>
          <p:spPr bwMode="auto">
            <a:xfrm>
              <a:off x="3591" y="4486"/>
              <a:ext cx="1361" cy="1134"/>
            </a:xfrm>
            <a:custGeom>
              <a:avLst/>
              <a:gdLst>
                <a:gd name="T0" fmla="*/ 1361 w 1361"/>
                <a:gd name="T1" fmla="*/ 0 h 1134"/>
                <a:gd name="T2" fmla="*/ 1361 w 1361"/>
                <a:gd name="T3" fmla="*/ 226 h 1134"/>
                <a:gd name="T4" fmla="*/ 1247 w 1361"/>
                <a:gd name="T5" fmla="*/ 226 h 1134"/>
                <a:gd name="T6" fmla="*/ 1247 w 1361"/>
                <a:gd name="T7" fmla="*/ 453 h 1134"/>
                <a:gd name="T8" fmla="*/ 1134 w 1361"/>
                <a:gd name="T9" fmla="*/ 453 h 1134"/>
                <a:gd name="T10" fmla="*/ 1134 w 1361"/>
                <a:gd name="T11" fmla="*/ 1134 h 1134"/>
                <a:gd name="T12" fmla="*/ 794 w 1361"/>
                <a:gd name="T13" fmla="*/ 1134 h 1134"/>
                <a:gd name="T14" fmla="*/ 794 w 1361"/>
                <a:gd name="T15" fmla="*/ 1020 h 1134"/>
                <a:gd name="T16" fmla="*/ 454 w 1361"/>
                <a:gd name="T17" fmla="*/ 1020 h 1134"/>
                <a:gd name="T18" fmla="*/ 454 w 1361"/>
                <a:gd name="T19" fmla="*/ 907 h 1134"/>
                <a:gd name="T20" fmla="*/ 113 w 1361"/>
                <a:gd name="T21" fmla="*/ 907 h 1134"/>
                <a:gd name="T22" fmla="*/ 113 w 1361"/>
                <a:gd name="T23" fmla="*/ 793 h 1134"/>
                <a:gd name="T24" fmla="*/ 0 w 1361"/>
                <a:gd name="T25" fmla="*/ 793 h 1134"/>
                <a:gd name="T26" fmla="*/ 0 w 1361"/>
                <a:gd name="T27" fmla="*/ 453 h 1134"/>
                <a:gd name="T28" fmla="*/ 340 w 1361"/>
                <a:gd name="T29" fmla="*/ 453 h 1134"/>
                <a:gd name="T30" fmla="*/ 340 w 1361"/>
                <a:gd name="T31" fmla="*/ 226 h 1134"/>
                <a:gd name="T32" fmla="*/ 454 w 1361"/>
                <a:gd name="T33" fmla="*/ 226 h 1134"/>
                <a:gd name="T34" fmla="*/ 454 w 1361"/>
                <a:gd name="T35" fmla="*/ 113 h 1134"/>
                <a:gd name="T36" fmla="*/ 567 w 1361"/>
                <a:gd name="T37" fmla="*/ 113 h 1134"/>
                <a:gd name="T38" fmla="*/ 567 w 1361"/>
                <a:gd name="T39" fmla="*/ 226 h 1134"/>
                <a:gd name="T40" fmla="*/ 1021 w 1361"/>
                <a:gd name="T41" fmla="*/ 226 h 1134"/>
                <a:gd name="T42" fmla="*/ 1021 w 1361"/>
                <a:gd name="T43" fmla="*/ 113 h 1134"/>
                <a:gd name="T44" fmla="*/ 1247 w 1361"/>
                <a:gd name="T45" fmla="*/ 113 h 1134"/>
                <a:gd name="T46" fmla="*/ 1247 w 1361"/>
                <a:gd name="T47" fmla="*/ 0 h 1134"/>
                <a:gd name="T48" fmla="*/ 1361 w 1361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1" h="1134">
                  <a:moveTo>
                    <a:pt x="1361" y="0"/>
                  </a:moveTo>
                  <a:lnTo>
                    <a:pt x="1361" y="226"/>
                  </a:lnTo>
                  <a:lnTo>
                    <a:pt x="1247" y="226"/>
                  </a:lnTo>
                  <a:lnTo>
                    <a:pt x="1247" y="453"/>
                  </a:lnTo>
                  <a:lnTo>
                    <a:pt x="1134" y="453"/>
                  </a:lnTo>
                  <a:lnTo>
                    <a:pt x="1134" y="1134"/>
                  </a:lnTo>
                  <a:lnTo>
                    <a:pt x="794" y="1134"/>
                  </a:lnTo>
                  <a:lnTo>
                    <a:pt x="794" y="1020"/>
                  </a:lnTo>
                  <a:lnTo>
                    <a:pt x="454" y="1020"/>
                  </a:lnTo>
                  <a:lnTo>
                    <a:pt x="454" y="907"/>
                  </a:lnTo>
                  <a:lnTo>
                    <a:pt x="113" y="90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1021" y="226"/>
                  </a:lnTo>
                  <a:lnTo>
                    <a:pt x="1021" y="113"/>
                  </a:lnTo>
                  <a:lnTo>
                    <a:pt x="1247" y="113"/>
                  </a:lnTo>
                  <a:lnTo>
                    <a:pt x="1247" y="0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152"/>
            <p:cNvSpPr>
              <a:spLocks/>
            </p:cNvSpPr>
            <p:nvPr/>
          </p:nvSpPr>
          <p:spPr bwMode="auto">
            <a:xfrm>
              <a:off x="2344" y="4486"/>
              <a:ext cx="1134" cy="907"/>
            </a:xfrm>
            <a:custGeom>
              <a:avLst/>
              <a:gdLst>
                <a:gd name="T0" fmla="*/ 1134 w 1134"/>
                <a:gd name="T1" fmla="*/ 0 h 907"/>
                <a:gd name="T2" fmla="*/ 1134 w 1134"/>
                <a:gd name="T3" fmla="*/ 340 h 907"/>
                <a:gd name="T4" fmla="*/ 1020 w 1134"/>
                <a:gd name="T5" fmla="*/ 340 h 907"/>
                <a:gd name="T6" fmla="*/ 1020 w 1134"/>
                <a:gd name="T7" fmla="*/ 567 h 907"/>
                <a:gd name="T8" fmla="*/ 680 w 1134"/>
                <a:gd name="T9" fmla="*/ 567 h 907"/>
                <a:gd name="T10" fmla="*/ 680 w 1134"/>
                <a:gd name="T11" fmla="*/ 453 h 907"/>
                <a:gd name="T12" fmla="*/ 567 w 1134"/>
                <a:gd name="T13" fmla="*/ 453 h 907"/>
                <a:gd name="T14" fmla="*/ 567 w 1134"/>
                <a:gd name="T15" fmla="*/ 567 h 907"/>
                <a:gd name="T16" fmla="*/ 340 w 1134"/>
                <a:gd name="T17" fmla="*/ 567 h 907"/>
                <a:gd name="T18" fmla="*/ 340 w 1134"/>
                <a:gd name="T19" fmla="*/ 907 h 907"/>
                <a:gd name="T20" fmla="*/ 226 w 1134"/>
                <a:gd name="T21" fmla="*/ 907 h 907"/>
                <a:gd name="T22" fmla="*/ 226 w 1134"/>
                <a:gd name="T23" fmla="*/ 793 h 907"/>
                <a:gd name="T24" fmla="*/ 113 w 1134"/>
                <a:gd name="T25" fmla="*/ 793 h 907"/>
                <a:gd name="T26" fmla="*/ 113 w 1134"/>
                <a:gd name="T27" fmla="*/ 567 h 907"/>
                <a:gd name="T28" fmla="*/ 0 w 1134"/>
                <a:gd name="T29" fmla="*/ 567 h 907"/>
                <a:gd name="T30" fmla="*/ 0 w 1134"/>
                <a:gd name="T31" fmla="*/ 453 h 907"/>
                <a:gd name="T32" fmla="*/ 226 w 1134"/>
                <a:gd name="T33" fmla="*/ 453 h 907"/>
                <a:gd name="T34" fmla="*/ 226 w 1134"/>
                <a:gd name="T35" fmla="*/ 340 h 907"/>
                <a:gd name="T36" fmla="*/ 340 w 1134"/>
                <a:gd name="T37" fmla="*/ 340 h 907"/>
                <a:gd name="T38" fmla="*/ 340 w 1134"/>
                <a:gd name="T39" fmla="*/ 226 h 907"/>
                <a:gd name="T40" fmla="*/ 793 w 1134"/>
                <a:gd name="T41" fmla="*/ 226 h 907"/>
                <a:gd name="T42" fmla="*/ 793 w 1134"/>
                <a:gd name="T43" fmla="*/ 0 h 907"/>
                <a:gd name="T44" fmla="*/ 1134 w 1134"/>
                <a:gd name="T4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907">
                  <a:moveTo>
                    <a:pt x="1134" y="0"/>
                  </a:moveTo>
                  <a:lnTo>
                    <a:pt x="1134" y="340"/>
                  </a:lnTo>
                  <a:lnTo>
                    <a:pt x="1020" y="340"/>
                  </a:lnTo>
                  <a:lnTo>
                    <a:pt x="102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340" y="567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793" y="226"/>
                  </a:lnTo>
                  <a:lnTo>
                    <a:pt x="793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154"/>
            <p:cNvSpPr>
              <a:spLocks/>
            </p:cNvSpPr>
            <p:nvPr/>
          </p:nvSpPr>
          <p:spPr bwMode="auto">
            <a:xfrm>
              <a:off x="2457" y="4259"/>
              <a:ext cx="1247" cy="680"/>
            </a:xfrm>
            <a:custGeom>
              <a:avLst/>
              <a:gdLst>
                <a:gd name="T0" fmla="*/ 1247 w 1247"/>
                <a:gd name="T1" fmla="*/ 113 h 680"/>
                <a:gd name="T2" fmla="*/ 1134 w 1247"/>
                <a:gd name="T3" fmla="*/ 113 h 680"/>
                <a:gd name="T4" fmla="*/ 1134 w 1247"/>
                <a:gd name="T5" fmla="*/ 0 h 680"/>
                <a:gd name="T6" fmla="*/ 227 w 1247"/>
                <a:gd name="T7" fmla="*/ 0 h 680"/>
                <a:gd name="T8" fmla="*/ 227 w 1247"/>
                <a:gd name="T9" fmla="*/ 340 h 680"/>
                <a:gd name="T10" fmla="*/ 113 w 1247"/>
                <a:gd name="T11" fmla="*/ 340 h 680"/>
                <a:gd name="T12" fmla="*/ 113 w 1247"/>
                <a:gd name="T13" fmla="*/ 453 h 680"/>
                <a:gd name="T14" fmla="*/ 0 w 1247"/>
                <a:gd name="T15" fmla="*/ 453 h 680"/>
                <a:gd name="T16" fmla="*/ 0 w 1247"/>
                <a:gd name="T17" fmla="*/ 680 h 680"/>
                <a:gd name="T18" fmla="*/ 113 w 1247"/>
                <a:gd name="T19" fmla="*/ 680 h 680"/>
                <a:gd name="T20" fmla="*/ 113 w 1247"/>
                <a:gd name="T21" fmla="*/ 567 h 680"/>
                <a:gd name="T22" fmla="*/ 227 w 1247"/>
                <a:gd name="T23" fmla="*/ 567 h 680"/>
                <a:gd name="T24" fmla="*/ 227 w 1247"/>
                <a:gd name="T25" fmla="*/ 453 h 680"/>
                <a:gd name="T26" fmla="*/ 680 w 1247"/>
                <a:gd name="T27" fmla="*/ 453 h 680"/>
                <a:gd name="T28" fmla="*/ 680 w 1247"/>
                <a:gd name="T29" fmla="*/ 227 h 680"/>
                <a:gd name="T30" fmla="*/ 1021 w 1247"/>
                <a:gd name="T31" fmla="*/ 227 h 680"/>
                <a:gd name="T32" fmla="*/ 1021 w 1247"/>
                <a:gd name="T33" fmla="*/ 340 h 680"/>
                <a:gd name="T34" fmla="*/ 1247 w 1247"/>
                <a:gd name="T35" fmla="*/ 340 h 680"/>
                <a:gd name="T36" fmla="*/ 1247 w 1247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680">
                  <a:moveTo>
                    <a:pt x="1247" y="113"/>
                  </a:moveTo>
                  <a:lnTo>
                    <a:pt x="1134" y="113"/>
                  </a:lnTo>
                  <a:lnTo>
                    <a:pt x="1134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680" y="453"/>
                  </a:lnTo>
                  <a:lnTo>
                    <a:pt x="680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247" y="340"/>
                  </a:lnTo>
                  <a:lnTo>
                    <a:pt x="124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155"/>
            <p:cNvSpPr>
              <a:spLocks/>
            </p:cNvSpPr>
            <p:nvPr/>
          </p:nvSpPr>
          <p:spPr bwMode="auto">
            <a:xfrm>
              <a:off x="3364" y="3465"/>
              <a:ext cx="681" cy="1021"/>
            </a:xfrm>
            <a:custGeom>
              <a:avLst/>
              <a:gdLst>
                <a:gd name="T0" fmla="*/ 0 w 681"/>
                <a:gd name="T1" fmla="*/ 0 h 1021"/>
                <a:gd name="T2" fmla="*/ 0 w 681"/>
                <a:gd name="T3" fmla="*/ 227 h 1021"/>
                <a:gd name="T4" fmla="*/ 114 w 681"/>
                <a:gd name="T5" fmla="*/ 227 h 1021"/>
                <a:gd name="T6" fmla="*/ 114 w 681"/>
                <a:gd name="T7" fmla="*/ 567 h 1021"/>
                <a:gd name="T8" fmla="*/ 227 w 681"/>
                <a:gd name="T9" fmla="*/ 567 h 1021"/>
                <a:gd name="T10" fmla="*/ 227 w 681"/>
                <a:gd name="T11" fmla="*/ 907 h 1021"/>
                <a:gd name="T12" fmla="*/ 340 w 681"/>
                <a:gd name="T13" fmla="*/ 907 h 1021"/>
                <a:gd name="T14" fmla="*/ 340 w 681"/>
                <a:gd name="T15" fmla="*/ 1021 h 1021"/>
                <a:gd name="T16" fmla="*/ 681 w 681"/>
                <a:gd name="T17" fmla="*/ 1021 h 1021"/>
                <a:gd name="T18" fmla="*/ 681 w 681"/>
                <a:gd name="T19" fmla="*/ 907 h 1021"/>
                <a:gd name="T20" fmla="*/ 567 w 681"/>
                <a:gd name="T21" fmla="*/ 907 h 1021"/>
                <a:gd name="T22" fmla="*/ 567 w 681"/>
                <a:gd name="T23" fmla="*/ 680 h 1021"/>
                <a:gd name="T24" fmla="*/ 454 w 681"/>
                <a:gd name="T25" fmla="*/ 680 h 1021"/>
                <a:gd name="T26" fmla="*/ 454 w 681"/>
                <a:gd name="T27" fmla="*/ 340 h 1021"/>
                <a:gd name="T28" fmla="*/ 340 w 681"/>
                <a:gd name="T29" fmla="*/ 340 h 1021"/>
                <a:gd name="T30" fmla="*/ 340 w 681"/>
                <a:gd name="T31" fmla="*/ 113 h 1021"/>
                <a:gd name="T32" fmla="*/ 227 w 681"/>
                <a:gd name="T33" fmla="*/ 113 h 1021"/>
                <a:gd name="T34" fmla="*/ 227 w 681"/>
                <a:gd name="T35" fmla="*/ 0 h 1021"/>
                <a:gd name="T36" fmla="*/ 0 w 681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1021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156"/>
            <p:cNvSpPr>
              <a:spLocks/>
            </p:cNvSpPr>
            <p:nvPr/>
          </p:nvSpPr>
          <p:spPr bwMode="auto">
            <a:xfrm>
              <a:off x="4158" y="3805"/>
              <a:ext cx="1021" cy="681"/>
            </a:xfrm>
            <a:custGeom>
              <a:avLst/>
              <a:gdLst>
                <a:gd name="T0" fmla="*/ 0 w 1021"/>
                <a:gd name="T1" fmla="*/ 0 h 681"/>
                <a:gd name="T2" fmla="*/ 0 w 1021"/>
                <a:gd name="T3" fmla="*/ 454 h 681"/>
                <a:gd name="T4" fmla="*/ 567 w 1021"/>
                <a:gd name="T5" fmla="*/ 454 h 681"/>
                <a:gd name="T6" fmla="*/ 567 w 1021"/>
                <a:gd name="T7" fmla="*/ 567 h 681"/>
                <a:gd name="T8" fmla="*/ 680 w 1021"/>
                <a:gd name="T9" fmla="*/ 567 h 681"/>
                <a:gd name="T10" fmla="*/ 680 w 1021"/>
                <a:gd name="T11" fmla="*/ 681 h 681"/>
                <a:gd name="T12" fmla="*/ 907 w 1021"/>
                <a:gd name="T13" fmla="*/ 681 h 681"/>
                <a:gd name="T14" fmla="*/ 907 w 1021"/>
                <a:gd name="T15" fmla="*/ 567 h 681"/>
                <a:gd name="T16" fmla="*/ 1021 w 1021"/>
                <a:gd name="T17" fmla="*/ 567 h 681"/>
                <a:gd name="T18" fmla="*/ 1021 w 1021"/>
                <a:gd name="T19" fmla="*/ 114 h 681"/>
                <a:gd name="T20" fmla="*/ 794 w 1021"/>
                <a:gd name="T21" fmla="*/ 114 h 681"/>
                <a:gd name="T22" fmla="*/ 794 w 1021"/>
                <a:gd name="T23" fmla="*/ 0 h 681"/>
                <a:gd name="T24" fmla="*/ 0 w 1021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681">
                  <a:moveTo>
                    <a:pt x="0" y="0"/>
                  </a:moveTo>
                  <a:lnTo>
                    <a:pt x="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158"/>
            <p:cNvSpPr>
              <a:spLocks/>
            </p:cNvSpPr>
            <p:nvPr/>
          </p:nvSpPr>
          <p:spPr bwMode="auto">
            <a:xfrm>
              <a:off x="2230" y="3465"/>
              <a:ext cx="1361" cy="1474"/>
            </a:xfrm>
            <a:custGeom>
              <a:avLst/>
              <a:gdLst>
                <a:gd name="T0" fmla="*/ 0 w 1361"/>
                <a:gd name="T1" fmla="*/ 1134 h 1474"/>
                <a:gd name="T2" fmla="*/ 0 w 1361"/>
                <a:gd name="T3" fmla="*/ 1474 h 1474"/>
                <a:gd name="T4" fmla="*/ 227 w 1361"/>
                <a:gd name="T5" fmla="*/ 1474 h 1474"/>
                <a:gd name="T6" fmla="*/ 227 w 1361"/>
                <a:gd name="T7" fmla="*/ 1247 h 1474"/>
                <a:gd name="T8" fmla="*/ 340 w 1361"/>
                <a:gd name="T9" fmla="*/ 1247 h 1474"/>
                <a:gd name="T10" fmla="*/ 340 w 1361"/>
                <a:gd name="T11" fmla="*/ 1134 h 1474"/>
                <a:gd name="T12" fmla="*/ 454 w 1361"/>
                <a:gd name="T13" fmla="*/ 1134 h 1474"/>
                <a:gd name="T14" fmla="*/ 454 w 1361"/>
                <a:gd name="T15" fmla="*/ 794 h 1474"/>
                <a:gd name="T16" fmla="*/ 1361 w 1361"/>
                <a:gd name="T17" fmla="*/ 794 h 1474"/>
                <a:gd name="T18" fmla="*/ 1361 w 1361"/>
                <a:gd name="T19" fmla="*/ 567 h 1474"/>
                <a:gd name="T20" fmla="*/ 1248 w 1361"/>
                <a:gd name="T21" fmla="*/ 567 h 1474"/>
                <a:gd name="T22" fmla="*/ 1248 w 1361"/>
                <a:gd name="T23" fmla="*/ 227 h 1474"/>
                <a:gd name="T24" fmla="*/ 1134 w 1361"/>
                <a:gd name="T25" fmla="*/ 227 h 1474"/>
                <a:gd name="T26" fmla="*/ 1134 w 1361"/>
                <a:gd name="T27" fmla="*/ 113 h 1474"/>
                <a:gd name="T28" fmla="*/ 1021 w 1361"/>
                <a:gd name="T29" fmla="*/ 113 h 1474"/>
                <a:gd name="T30" fmla="*/ 1021 w 1361"/>
                <a:gd name="T31" fmla="*/ 227 h 1474"/>
                <a:gd name="T32" fmla="*/ 907 w 1361"/>
                <a:gd name="T33" fmla="*/ 227 h 1474"/>
                <a:gd name="T34" fmla="*/ 907 w 1361"/>
                <a:gd name="T35" fmla="*/ 113 h 1474"/>
                <a:gd name="T36" fmla="*/ 794 w 1361"/>
                <a:gd name="T37" fmla="*/ 113 h 1474"/>
                <a:gd name="T38" fmla="*/ 794 w 1361"/>
                <a:gd name="T39" fmla="*/ 227 h 1474"/>
                <a:gd name="T40" fmla="*/ 567 w 1361"/>
                <a:gd name="T41" fmla="*/ 227 h 1474"/>
                <a:gd name="T42" fmla="*/ 567 w 1361"/>
                <a:gd name="T43" fmla="*/ 0 h 1474"/>
                <a:gd name="T44" fmla="*/ 340 w 1361"/>
                <a:gd name="T45" fmla="*/ 0 h 1474"/>
                <a:gd name="T46" fmla="*/ 340 w 1361"/>
                <a:gd name="T47" fmla="*/ 113 h 1474"/>
                <a:gd name="T48" fmla="*/ 227 w 1361"/>
                <a:gd name="T49" fmla="*/ 113 h 1474"/>
                <a:gd name="T50" fmla="*/ 227 w 1361"/>
                <a:gd name="T51" fmla="*/ 680 h 1474"/>
                <a:gd name="T52" fmla="*/ 114 w 1361"/>
                <a:gd name="T53" fmla="*/ 680 h 1474"/>
                <a:gd name="T54" fmla="*/ 114 w 1361"/>
                <a:gd name="T55" fmla="*/ 1134 h 1474"/>
                <a:gd name="T56" fmla="*/ 0 w 1361"/>
                <a:gd name="T57" fmla="*/ 113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0" y="1134"/>
                  </a:moveTo>
                  <a:lnTo>
                    <a:pt x="0" y="1474"/>
                  </a:lnTo>
                  <a:lnTo>
                    <a:pt x="227" y="1474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794"/>
                  </a:lnTo>
                  <a:lnTo>
                    <a:pt x="1361" y="794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1134"/>
                  </a:lnTo>
                  <a:lnTo>
                    <a:pt x="0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160"/>
            <p:cNvSpPr>
              <a:spLocks/>
            </p:cNvSpPr>
            <p:nvPr/>
          </p:nvSpPr>
          <p:spPr bwMode="auto">
            <a:xfrm>
              <a:off x="3591" y="3238"/>
              <a:ext cx="1134" cy="681"/>
            </a:xfrm>
            <a:custGeom>
              <a:avLst/>
              <a:gdLst>
                <a:gd name="T0" fmla="*/ 1021 w 1134"/>
                <a:gd name="T1" fmla="*/ 114 h 681"/>
                <a:gd name="T2" fmla="*/ 1021 w 1134"/>
                <a:gd name="T3" fmla="*/ 454 h 681"/>
                <a:gd name="T4" fmla="*/ 1134 w 1134"/>
                <a:gd name="T5" fmla="*/ 454 h 681"/>
                <a:gd name="T6" fmla="*/ 1134 w 1134"/>
                <a:gd name="T7" fmla="*/ 567 h 681"/>
                <a:gd name="T8" fmla="*/ 567 w 1134"/>
                <a:gd name="T9" fmla="*/ 567 h 681"/>
                <a:gd name="T10" fmla="*/ 567 w 1134"/>
                <a:gd name="T11" fmla="*/ 681 h 681"/>
                <a:gd name="T12" fmla="*/ 454 w 1134"/>
                <a:gd name="T13" fmla="*/ 681 h 681"/>
                <a:gd name="T14" fmla="*/ 454 w 1134"/>
                <a:gd name="T15" fmla="*/ 567 h 681"/>
                <a:gd name="T16" fmla="*/ 113 w 1134"/>
                <a:gd name="T17" fmla="*/ 567 h 681"/>
                <a:gd name="T18" fmla="*/ 113 w 1134"/>
                <a:gd name="T19" fmla="*/ 340 h 681"/>
                <a:gd name="T20" fmla="*/ 0 w 1134"/>
                <a:gd name="T21" fmla="*/ 340 h 681"/>
                <a:gd name="T22" fmla="*/ 0 w 1134"/>
                <a:gd name="T23" fmla="*/ 227 h 681"/>
                <a:gd name="T24" fmla="*/ 113 w 1134"/>
                <a:gd name="T25" fmla="*/ 227 h 681"/>
                <a:gd name="T26" fmla="*/ 113 w 1134"/>
                <a:gd name="T27" fmla="*/ 0 h 681"/>
                <a:gd name="T28" fmla="*/ 454 w 1134"/>
                <a:gd name="T29" fmla="*/ 0 h 681"/>
                <a:gd name="T30" fmla="*/ 454 w 1134"/>
                <a:gd name="T31" fmla="*/ 114 h 681"/>
                <a:gd name="T32" fmla="*/ 794 w 1134"/>
                <a:gd name="T33" fmla="*/ 114 h 681"/>
                <a:gd name="T34" fmla="*/ 794 w 1134"/>
                <a:gd name="T35" fmla="*/ 0 h 681"/>
                <a:gd name="T36" fmla="*/ 907 w 1134"/>
                <a:gd name="T37" fmla="*/ 0 h 681"/>
                <a:gd name="T38" fmla="*/ 907 w 1134"/>
                <a:gd name="T39" fmla="*/ 114 h 681"/>
                <a:gd name="T40" fmla="*/ 1021 w 1134"/>
                <a:gd name="T4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681">
                  <a:moveTo>
                    <a:pt x="1021" y="114"/>
                  </a:moveTo>
                  <a:lnTo>
                    <a:pt x="1021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454" y="681"/>
                  </a:lnTo>
                  <a:lnTo>
                    <a:pt x="454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162"/>
            <p:cNvSpPr>
              <a:spLocks/>
            </p:cNvSpPr>
            <p:nvPr/>
          </p:nvSpPr>
          <p:spPr bwMode="auto">
            <a:xfrm>
              <a:off x="3931" y="2898"/>
              <a:ext cx="454" cy="454"/>
            </a:xfrm>
            <a:custGeom>
              <a:avLst/>
              <a:gdLst>
                <a:gd name="T0" fmla="*/ 0 w 454"/>
                <a:gd name="T1" fmla="*/ 227 h 454"/>
                <a:gd name="T2" fmla="*/ 0 w 454"/>
                <a:gd name="T3" fmla="*/ 340 h 454"/>
                <a:gd name="T4" fmla="*/ 114 w 454"/>
                <a:gd name="T5" fmla="*/ 340 h 454"/>
                <a:gd name="T6" fmla="*/ 114 w 454"/>
                <a:gd name="T7" fmla="*/ 454 h 454"/>
                <a:gd name="T8" fmla="*/ 454 w 454"/>
                <a:gd name="T9" fmla="*/ 454 h 454"/>
                <a:gd name="T10" fmla="*/ 454 w 454"/>
                <a:gd name="T11" fmla="*/ 113 h 454"/>
                <a:gd name="T12" fmla="*/ 340 w 454"/>
                <a:gd name="T13" fmla="*/ 113 h 454"/>
                <a:gd name="T14" fmla="*/ 340 w 454"/>
                <a:gd name="T15" fmla="*/ 0 h 454"/>
                <a:gd name="T16" fmla="*/ 114 w 454"/>
                <a:gd name="T17" fmla="*/ 0 h 454"/>
                <a:gd name="T18" fmla="*/ 114 w 454"/>
                <a:gd name="T19" fmla="*/ 227 h 454"/>
                <a:gd name="T20" fmla="*/ 0 w 454"/>
                <a:gd name="T2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4">
                  <a:moveTo>
                    <a:pt x="0" y="227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454" y="454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163"/>
            <p:cNvSpPr>
              <a:spLocks/>
            </p:cNvSpPr>
            <p:nvPr/>
          </p:nvSpPr>
          <p:spPr bwMode="auto">
            <a:xfrm>
              <a:off x="3704" y="2331"/>
              <a:ext cx="908" cy="907"/>
            </a:xfrm>
            <a:custGeom>
              <a:avLst/>
              <a:gdLst>
                <a:gd name="T0" fmla="*/ 908 w 908"/>
                <a:gd name="T1" fmla="*/ 0 h 907"/>
                <a:gd name="T2" fmla="*/ 454 w 908"/>
                <a:gd name="T3" fmla="*/ 0 h 907"/>
                <a:gd name="T4" fmla="*/ 454 w 908"/>
                <a:gd name="T5" fmla="*/ 113 h 907"/>
                <a:gd name="T6" fmla="*/ 341 w 908"/>
                <a:gd name="T7" fmla="*/ 113 h 907"/>
                <a:gd name="T8" fmla="*/ 341 w 908"/>
                <a:gd name="T9" fmla="*/ 227 h 907"/>
                <a:gd name="T10" fmla="*/ 114 w 908"/>
                <a:gd name="T11" fmla="*/ 227 h 907"/>
                <a:gd name="T12" fmla="*/ 114 w 908"/>
                <a:gd name="T13" fmla="*/ 567 h 907"/>
                <a:gd name="T14" fmla="*/ 0 w 908"/>
                <a:gd name="T15" fmla="*/ 567 h 907"/>
                <a:gd name="T16" fmla="*/ 0 w 908"/>
                <a:gd name="T17" fmla="*/ 680 h 907"/>
                <a:gd name="T18" fmla="*/ 114 w 908"/>
                <a:gd name="T19" fmla="*/ 680 h 907"/>
                <a:gd name="T20" fmla="*/ 114 w 908"/>
                <a:gd name="T21" fmla="*/ 794 h 907"/>
                <a:gd name="T22" fmla="*/ 0 w 908"/>
                <a:gd name="T23" fmla="*/ 794 h 907"/>
                <a:gd name="T24" fmla="*/ 0 w 908"/>
                <a:gd name="T25" fmla="*/ 907 h 907"/>
                <a:gd name="T26" fmla="*/ 227 w 908"/>
                <a:gd name="T27" fmla="*/ 907 h 907"/>
                <a:gd name="T28" fmla="*/ 227 w 908"/>
                <a:gd name="T29" fmla="*/ 794 h 907"/>
                <a:gd name="T30" fmla="*/ 341 w 908"/>
                <a:gd name="T31" fmla="*/ 794 h 907"/>
                <a:gd name="T32" fmla="*/ 341 w 908"/>
                <a:gd name="T33" fmla="*/ 340 h 907"/>
                <a:gd name="T34" fmla="*/ 681 w 908"/>
                <a:gd name="T35" fmla="*/ 340 h 907"/>
                <a:gd name="T36" fmla="*/ 681 w 908"/>
                <a:gd name="T37" fmla="*/ 227 h 907"/>
                <a:gd name="T38" fmla="*/ 908 w 908"/>
                <a:gd name="T39" fmla="*/ 227 h 907"/>
                <a:gd name="T40" fmla="*/ 908 w 908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8" h="907">
                  <a:moveTo>
                    <a:pt x="908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114" y="22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164"/>
            <p:cNvSpPr>
              <a:spLocks/>
            </p:cNvSpPr>
            <p:nvPr/>
          </p:nvSpPr>
          <p:spPr bwMode="auto">
            <a:xfrm>
              <a:off x="2797" y="2444"/>
              <a:ext cx="1021" cy="1248"/>
            </a:xfrm>
            <a:custGeom>
              <a:avLst/>
              <a:gdLst>
                <a:gd name="T0" fmla="*/ 1021 w 1021"/>
                <a:gd name="T1" fmla="*/ 0 h 1248"/>
                <a:gd name="T2" fmla="*/ 794 w 1021"/>
                <a:gd name="T3" fmla="*/ 0 h 1248"/>
                <a:gd name="T4" fmla="*/ 794 w 1021"/>
                <a:gd name="T5" fmla="*/ 114 h 1248"/>
                <a:gd name="T6" fmla="*/ 681 w 1021"/>
                <a:gd name="T7" fmla="*/ 114 h 1248"/>
                <a:gd name="T8" fmla="*/ 681 w 1021"/>
                <a:gd name="T9" fmla="*/ 567 h 1248"/>
                <a:gd name="T10" fmla="*/ 340 w 1021"/>
                <a:gd name="T11" fmla="*/ 567 h 1248"/>
                <a:gd name="T12" fmla="*/ 340 w 1021"/>
                <a:gd name="T13" fmla="*/ 908 h 1248"/>
                <a:gd name="T14" fmla="*/ 227 w 1021"/>
                <a:gd name="T15" fmla="*/ 908 h 1248"/>
                <a:gd name="T16" fmla="*/ 227 w 1021"/>
                <a:gd name="T17" fmla="*/ 1021 h 1248"/>
                <a:gd name="T18" fmla="*/ 114 w 1021"/>
                <a:gd name="T19" fmla="*/ 1021 h 1248"/>
                <a:gd name="T20" fmla="*/ 0 w 1021"/>
                <a:gd name="T21" fmla="*/ 1021 h 1248"/>
                <a:gd name="T22" fmla="*/ 0 w 1021"/>
                <a:gd name="T23" fmla="*/ 1248 h 1248"/>
                <a:gd name="T24" fmla="*/ 227 w 1021"/>
                <a:gd name="T25" fmla="*/ 1248 h 1248"/>
                <a:gd name="T26" fmla="*/ 227 w 1021"/>
                <a:gd name="T27" fmla="*/ 1134 h 1248"/>
                <a:gd name="T28" fmla="*/ 340 w 1021"/>
                <a:gd name="T29" fmla="*/ 1134 h 1248"/>
                <a:gd name="T30" fmla="*/ 340 w 1021"/>
                <a:gd name="T31" fmla="*/ 1248 h 1248"/>
                <a:gd name="T32" fmla="*/ 454 w 1021"/>
                <a:gd name="T33" fmla="*/ 1248 h 1248"/>
                <a:gd name="T34" fmla="*/ 454 w 1021"/>
                <a:gd name="T35" fmla="*/ 1134 h 1248"/>
                <a:gd name="T36" fmla="*/ 567 w 1021"/>
                <a:gd name="T37" fmla="*/ 1134 h 1248"/>
                <a:gd name="T38" fmla="*/ 567 w 1021"/>
                <a:gd name="T39" fmla="*/ 1021 h 1248"/>
                <a:gd name="T40" fmla="*/ 907 w 1021"/>
                <a:gd name="T41" fmla="*/ 1021 h 1248"/>
                <a:gd name="T42" fmla="*/ 907 w 1021"/>
                <a:gd name="T43" fmla="*/ 681 h 1248"/>
                <a:gd name="T44" fmla="*/ 1021 w 1021"/>
                <a:gd name="T45" fmla="*/ 681 h 1248"/>
                <a:gd name="T46" fmla="*/ 1021 w 1021"/>
                <a:gd name="T47" fmla="*/ 567 h 1248"/>
                <a:gd name="T48" fmla="*/ 907 w 1021"/>
                <a:gd name="T49" fmla="*/ 567 h 1248"/>
                <a:gd name="T50" fmla="*/ 907 w 1021"/>
                <a:gd name="T51" fmla="*/ 454 h 1248"/>
                <a:gd name="T52" fmla="*/ 1021 w 1021"/>
                <a:gd name="T53" fmla="*/ 454 h 1248"/>
                <a:gd name="T54" fmla="*/ 1021 w 1021"/>
                <a:gd name="T5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21" h="1248">
                  <a:moveTo>
                    <a:pt x="1021" y="0"/>
                  </a:moveTo>
                  <a:lnTo>
                    <a:pt x="794" y="0"/>
                  </a:lnTo>
                  <a:lnTo>
                    <a:pt x="794" y="114"/>
                  </a:lnTo>
                  <a:lnTo>
                    <a:pt x="681" y="114"/>
                  </a:lnTo>
                  <a:lnTo>
                    <a:pt x="681" y="567"/>
                  </a:lnTo>
                  <a:lnTo>
                    <a:pt x="340" y="567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227" y="1248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907" y="1021"/>
                  </a:lnTo>
                  <a:lnTo>
                    <a:pt x="907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1021" y="454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165"/>
            <p:cNvSpPr>
              <a:spLocks/>
            </p:cNvSpPr>
            <p:nvPr/>
          </p:nvSpPr>
          <p:spPr bwMode="auto">
            <a:xfrm>
              <a:off x="4045" y="2444"/>
              <a:ext cx="1247" cy="1588"/>
            </a:xfrm>
            <a:custGeom>
              <a:avLst/>
              <a:gdLst>
                <a:gd name="T0" fmla="*/ 680 w 1247"/>
                <a:gd name="T1" fmla="*/ 0 h 1588"/>
                <a:gd name="T2" fmla="*/ 567 w 1247"/>
                <a:gd name="T3" fmla="*/ 0 h 1588"/>
                <a:gd name="T4" fmla="*/ 567 w 1247"/>
                <a:gd name="T5" fmla="*/ 114 h 1588"/>
                <a:gd name="T6" fmla="*/ 340 w 1247"/>
                <a:gd name="T7" fmla="*/ 114 h 1588"/>
                <a:gd name="T8" fmla="*/ 340 w 1247"/>
                <a:gd name="T9" fmla="*/ 227 h 1588"/>
                <a:gd name="T10" fmla="*/ 0 w 1247"/>
                <a:gd name="T11" fmla="*/ 227 h 1588"/>
                <a:gd name="T12" fmla="*/ 0 w 1247"/>
                <a:gd name="T13" fmla="*/ 454 h 1588"/>
                <a:gd name="T14" fmla="*/ 226 w 1247"/>
                <a:gd name="T15" fmla="*/ 454 h 1588"/>
                <a:gd name="T16" fmla="*/ 226 w 1247"/>
                <a:gd name="T17" fmla="*/ 567 h 1588"/>
                <a:gd name="T18" fmla="*/ 340 w 1247"/>
                <a:gd name="T19" fmla="*/ 567 h 1588"/>
                <a:gd name="T20" fmla="*/ 340 w 1247"/>
                <a:gd name="T21" fmla="*/ 794 h 1588"/>
                <a:gd name="T22" fmla="*/ 453 w 1247"/>
                <a:gd name="T23" fmla="*/ 794 h 1588"/>
                <a:gd name="T24" fmla="*/ 453 w 1247"/>
                <a:gd name="T25" fmla="*/ 908 h 1588"/>
                <a:gd name="T26" fmla="*/ 567 w 1247"/>
                <a:gd name="T27" fmla="*/ 908 h 1588"/>
                <a:gd name="T28" fmla="*/ 567 w 1247"/>
                <a:gd name="T29" fmla="*/ 1248 h 1588"/>
                <a:gd name="T30" fmla="*/ 680 w 1247"/>
                <a:gd name="T31" fmla="*/ 1248 h 1588"/>
                <a:gd name="T32" fmla="*/ 680 w 1247"/>
                <a:gd name="T33" fmla="*/ 1361 h 1588"/>
                <a:gd name="T34" fmla="*/ 907 w 1247"/>
                <a:gd name="T35" fmla="*/ 1361 h 1588"/>
                <a:gd name="T36" fmla="*/ 907 w 1247"/>
                <a:gd name="T37" fmla="*/ 1475 h 1588"/>
                <a:gd name="T38" fmla="*/ 1134 w 1247"/>
                <a:gd name="T39" fmla="*/ 1475 h 1588"/>
                <a:gd name="T40" fmla="*/ 1134 w 1247"/>
                <a:gd name="T41" fmla="*/ 1588 h 1588"/>
                <a:gd name="T42" fmla="*/ 1247 w 1247"/>
                <a:gd name="T43" fmla="*/ 1588 h 1588"/>
                <a:gd name="T44" fmla="*/ 1247 w 1247"/>
                <a:gd name="T45" fmla="*/ 1248 h 1588"/>
                <a:gd name="T46" fmla="*/ 1134 w 1247"/>
                <a:gd name="T47" fmla="*/ 1248 h 1588"/>
                <a:gd name="T48" fmla="*/ 1134 w 1247"/>
                <a:gd name="T49" fmla="*/ 681 h 1588"/>
                <a:gd name="T50" fmla="*/ 1020 w 1247"/>
                <a:gd name="T51" fmla="*/ 681 h 1588"/>
                <a:gd name="T52" fmla="*/ 1020 w 1247"/>
                <a:gd name="T53" fmla="*/ 227 h 1588"/>
                <a:gd name="T54" fmla="*/ 907 w 1247"/>
                <a:gd name="T55" fmla="*/ 227 h 1588"/>
                <a:gd name="T56" fmla="*/ 907 w 1247"/>
                <a:gd name="T57" fmla="*/ 114 h 1588"/>
                <a:gd name="T58" fmla="*/ 680 w 1247"/>
                <a:gd name="T59" fmla="*/ 114 h 1588"/>
                <a:gd name="T60" fmla="*/ 680 w 1247"/>
                <a:gd name="T61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588">
                  <a:moveTo>
                    <a:pt x="68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134" y="1475"/>
                  </a:lnTo>
                  <a:lnTo>
                    <a:pt x="1134" y="1588"/>
                  </a:lnTo>
                  <a:lnTo>
                    <a:pt x="1247" y="1588"/>
                  </a:lnTo>
                  <a:lnTo>
                    <a:pt x="1247" y="1248"/>
                  </a:lnTo>
                  <a:lnTo>
                    <a:pt x="1134" y="1248"/>
                  </a:lnTo>
                  <a:lnTo>
                    <a:pt x="1134" y="681"/>
                  </a:lnTo>
                  <a:lnTo>
                    <a:pt x="1020" y="681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680" y="114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166"/>
            <p:cNvSpPr>
              <a:spLocks/>
            </p:cNvSpPr>
            <p:nvPr/>
          </p:nvSpPr>
          <p:spPr bwMode="auto">
            <a:xfrm>
              <a:off x="2117" y="1537"/>
              <a:ext cx="1020" cy="1928"/>
            </a:xfrm>
            <a:custGeom>
              <a:avLst/>
              <a:gdLst>
                <a:gd name="T0" fmla="*/ 1020 w 1020"/>
                <a:gd name="T1" fmla="*/ 1474 h 1928"/>
                <a:gd name="T2" fmla="*/ 1020 w 1020"/>
                <a:gd name="T3" fmla="*/ 1815 h 1928"/>
                <a:gd name="T4" fmla="*/ 907 w 1020"/>
                <a:gd name="T5" fmla="*/ 1815 h 1928"/>
                <a:gd name="T6" fmla="*/ 907 w 1020"/>
                <a:gd name="T7" fmla="*/ 1928 h 1928"/>
                <a:gd name="T8" fmla="*/ 680 w 1020"/>
                <a:gd name="T9" fmla="*/ 1928 h 1928"/>
                <a:gd name="T10" fmla="*/ 680 w 1020"/>
                <a:gd name="T11" fmla="*/ 1588 h 1928"/>
                <a:gd name="T12" fmla="*/ 565 w 1020"/>
                <a:gd name="T13" fmla="*/ 1583 h 1928"/>
                <a:gd name="T14" fmla="*/ 567 w 1020"/>
                <a:gd name="T15" fmla="*/ 794 h 1928"/>
                <a:gd name="T16" fmla="*/ 340 w 1020"/>
                <a:gd name="T17" fmla="*/ 794 h 1928"/>
                <a:gd name="T18" fmla="*/ 340 w 1020"/>
                <a:gd name="T19" fmla="*/ 567 h 1928"/>
                <a:gd name="T20" fmla="*/ 227 w 1020"/>
                <a:gd name="T21" fmla="*/ 567 h 1928"/>
                <a:gd name="T22" fmla="*/ 227 w 1020"/>
                <a:gd name="T23" fmla="*/ 454 h 1928"/>
                <a:gd name="T24" fmla="*/ 113 w 1020"/>
                <a:gd name="T25" fmla="*/ 454 h 1928"/>
                <a:gd name="T26" fmla="*/ 113 w 1020"/>
                <a:gd name="T27" fmla="*/ 340 h 1928"/>
                <a:gd name="T28" fmla="*/ 0 w 1020"/>
                <a:gd name="T29" fmla="*/ 340 h 1928"/>
                <a:gd name="T30" fmla="*/ 0 w 1020"/>
                <a:gd name="T31" fmla="*/ 114 h 1928"/>
                <a:gd name="T32" fmla="*/ 113 w 1020"/>
                <a:gd name="T33" fmla="*/ 114 h 1928"/>
                <a:gd name="T34" fmla="*/ 113 w 1020"/>
                <a:gd name="T35" fmla="*/ 0 h 1928"/>
                <a:gd name="T36" fmla="*/ 227 w 1020"/>
                <a:gd name="T37" fmla="*/ 0 h 1928"/>
                <a:gd name="T38" fmla="*/ 227 w 1020"/>
                <a:gd name="T39" fmla="*/ 114 h 1928"/>
                <a:gd name="T40" fmla="*/ 340 w 1020"/>
                <a:gd name="T41" fmla="*/ 114 h 1928"/>
                <a:gd name="T42" fmla="*/ 340 w 1020"/>
                <a:gd name="T43" fmla="*/ 340 h 1928"/>
                <a:gd name="T44" fmla="*/ 453 w 1020"/>
                <a:gd name="T45" fmla="*/ 340 h 1928"/>
                <a:gd name="T46" fmla="*/ 453 w 1020"/>
                <a:gd name="T47" fmla="*/ 454 h 1928"/>
                <a:gd name="T48" fmla="*/ 567 w 1020"/>
                <a:gd name="T49" fmla="*/ 454 h 1928"/>
                <a:gd name="T50" fmla="*/ 567 w 1020"/>
                <a:gd name="T51" fmla="*/ 567 h 1928"/>
                <a:gd name="T52" fmla="*/ 680 w 1020"/>
                <a:gd name="T53" fmla="*/ 567 h 1928"/>
                <a:gd name="T54" fmla="*/ 680 w 1020"/>
                <a:gd name="T55" fmla="*/ 681 h 1928"/>
                <a:gd name="T56" fmla="*/ 794 w 1020"/>
                <a:gd name="T57" fmla="*/ 681 h 1928"/>
                <a:gd name="T58" fmla="*/ 794 w 1020"/>
                <a:gd name="T59" fmla="*/ 1248 h 1928"/>
                <a:gd name="T60" fmla="*/ 907 w 1020"/>
                <a:gd name="T61" fmla="*/ 1248 h 1928"/>
                <a:gd name="T62" fmla="*/ 907 w 1020"/>
                <a:gd name="T63" fmla="*/ 1474 h 1928"/>
                <a:gd name="T64" fmla="*/ 1020 w 1020"/>
                <a:gd name="T65" fmla="*/ 1474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928">
                  <a:moveTo>
                    <a:pt x="1020" y="1474"/>
                  </a:moveTo>
                  <a:lnTo>
                    <a:pt x="1020" y="1815"/>
                  </a:lnTo>
                  <a:lnTo>
                    <a:pt x="907" y="1815"/>
                  </a:lnTo>
                  <a:lnTo>
                    <a:pt x="907" y="1928"/>
                  </a:lnTo>
                  <a:lnTo>
                    <a:pt x="680" y="1928"/>
                  </a:lnTo>
                  <a:lnTo>
                    <a:pt x="680" y="1588"/>
                  </a:lnTo>
                  <a:lnTo>
                    <a:pt x="565" y="1583"/>
                  </a:lnTo>
                  <a:lnTo>
                    <a:pt x="56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794" y="681"/>
                  </a:lnTo>
                  <a:lnTo>
                    <a:pt x="794" y="1248"/>
                  </a:lnTo>
                  <a:lnTo>
                    <a:pt x="907" y="1248"/>
                  </a:lnTo>
                  <a:lnTo>
                    <a:pt x="907" y="1474"/>
                  </a:lnTo>
                  <a:lnTo>
                    <a:pt x="1020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167"/>
            <p:cNvSpPr>
              <a:spLocks/>
            </p:cNvSpPr>
            <p:nvPr/>
          </p:nvSpPr>
          <p:spPr bwMode="auto">
            <a:xfrm>
              <a:off x="2797" y="1877"/>
              <a:ext cx="794" cy="1134"/>
            </a:xfrm>
            <a:custGeom>
              <a:avLst/>
              <a:gdLst>
                <a:gd name="T0" fmla="*/ 227 w 794"/>
                <a:gd name="T1" fmla="*/ 0 h 1134"/>
                <a:gd name="T2" fmla="*/ 227 w 794"/>
                <a:gd name="T3" fmla="*/ 227 h 1134"/>
                <a:gd name="T4" fmla="*/ 0 w 794"/>
                <a:gd name="T5" fmla="*/ 227 h 1134"/>
                <a:gd name="T6" fmla="*/ 0 w 794"/>
                <a:gd name="T7" fmla="*/ 341 h 1134"/>
                <a:gd name="T8" fmla="*/ 114 w 794"/>
                <a:gd name="T9" fmla="*/ 341 h 1134"/>
                <a:gd name="T10" fmla="*/ 114 w 794"/>
                <a:gd name="T11" fmla="*/ 908 h 1134"/>
                <a:gd name="T12" fmla="*/ 227 w 794"/>
                <a:gd name="T13" fmla="*/ 908 h 1134"/>
                <a:gd name="T14" fmla="*/ 227 w 794"/>
                <a:gd name="T15" fmla="*/ 1134 h 1134"/>
                <a:gd name="T16" fmla="*/ 681 w 794"/>
                <a:gd name="T17" fmla="*/ 1134 h 1134"/>
                <a:gd name="T18" fmla="*/ 681 w 794"/>
                <a:gd name="T19" fmla="*/ 681 h 1134"/>
                <a:gd name="T20" fmla="*/ 794 w 794"/>
                <a:gd name="T21" fmla="*/ 681 h 1134"/>
                <a:gd name="T22" fmla="*/ 794 w 794"/>
                <a:gd name="T23" fmla="*/ 114 h 1134"/>
                <a:gd name="T24" fmla="*/ 454 w 794"/>
                <a:gd name="T25" fmla="*/ 114 h 1134"/>
                <a:gd name="T26" fmla="*/ 454 w 794"/>
                <a:gd name="T27" fmla="*/ 0 h 1134"/>
                <a:gd name="T28" fmla="*/ 227 w 794"/>
                <a:gd name="T2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1134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908"/>
                  </a:lnTo>
                  <a:lnTo>
                    <a:pt x="227" y="908"/>
                  </a:lnTo>
                  <a:lnTo>
                    <a:pt x="227" y="1134"/>
                  </a:lnTo>
                  <a:lnTo>
                    <a:pt x="681" y="1134"/>
                  </a:lnTo>
                  <a:lnTo>
                    <a:pt x="681" y="681"/>
                  </a:lnTo>
                  <a:lnTo>
                    <a:pt x="794" y="681"/>
                  </a:lnTo>
                  <a:lnTo>
                    <a:pt x="79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168"/>
            <p:cNvSpPr>
              <a:spLocks/>
            </p:cNvSpPr>
            <p:nvPr/>
          </p:nvSpPr>
          <p:spPr bwMode="auto">
            <a:xfrm>
              <a:off x="3024" y="1651"/>
              <a:ext cx="1021" cy="567"/>
            </a:xfrm>
            <a:custGeom>
              <a:avLst/>
              <a:gdLst>
                <a:gd name="T0" fmla="*/ 1021 w 1021"/>
                <a:gd name="T1" fmla="*/ 113 h 567"/>
                <a:gd name="T2" fmla="*/ 680 w 1021"/>
                <a:gd name="T3" fmla="*/ 113 h 567"/>
                <a:gd name="T4" fmla="*/ 680 w 1021"/>
                <a:gd name="T5" fmla="*/ 0 h 567"/>
                <a:gd name="T6" fmla="*/ 0 w 1021"/>
                <a:gd name="T7" fmla="*/ 0 h 567"/>
                <a:gd name="T8" fmla="*/ 0 w 1021"/>
                <a:gd name="T9" fmla="*/ 113 h 567"/>
                <a:gd name="T10" fmla="*/ 113 w 1021"/>
                <a:gd name="T11" fmla="*/ 113 h 567"/>
                <a:gd name="T12" fmla="*/ 113 w 1021"/>
                <a:gd name="T13" fmla="*/ 226 h 567"/>
                <a:gd name="T14" fmla="*/ 227 w 1021"/>
                <a:gd name="T15" fmla="*/ 226 h 567"/>
                <a:gd name="T16" fmla="*/ 227 w 1021"/>
                <a:gd name="T17" fmla="*/ 340 h 567"/>
                <a:gd name="T18" fmla="*/ 567 w 1021"/>
                <a:gd name="T19" fmla="*/ 340 h 567"/>
                <a:gd name="T20" fmla="*/ 567 w 1021"/>
                <a:gd name="T21" fmla="*/ 567 h 567"/>
                <a:gd name="T22" fmla="*/ 794 w 1021"/>
                <a:gd name="T23" fmla="*/ 567 h 567"/>
                <a:gd name="T24" fmla="*/ 794 w 1021"/>
                <a:gd name="T25" fmla="*/ 340 h 567"/>
                <a:gd name="T26" fmla="*/ 907 w 1021"/>
                <a:gd name="T27" fmla="*/ 340 h 567"/>
                <a:gd name="T28" fmla="*/ 907 w 1021"/>
                <a:gd name="T29" fmla="*/ 226 h 567"/>
                <a:gd name="T30" fmla="*/ 1021 w 1021"/>
                <a:gd name="T31" fmla="*/ 226 h 567"/>
                <a:gd name="T32" fmla="*/ 1021 w 1021"/>
                <a:gd name="T33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567">
                  <a:moveTo>
                    <a:pt x="1021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169"/>
            <p:cNvSpPr>
              <a:spLocks/>
            </p:cNvSpPr>
            <p:nvPr/>
          </p:nvSpPr>
          <p:spPr bwMode="auto">
            <a:xfrm>
              <a:off x="4385" y="1424"/>
              <a:ext cx="1020" cy="1474"/>
            </a:xfrm>
            <a:custGeom>
              <a:avLst/>
              <a:gdLst>
                <a:gd name="T0" fmla="*/ 680 w 1020"/>
                <a:gd name="T1" fmla="*/ 0 h 1474"/>
                <a:gd name="T2" fmla="*/ 453 w 1020"/>
                <a:gd name="T3" fmla="*/ 0 h 1474"/>
                <a:gd name="T4" fmla="*/ 453 w 1020"/>
                <a:gd name="T5" fmla="*/ 227 h 1474"/>
                <a:gd name="T6" fmla="*/ 340 w 1020"/>
                <a:gd name="T7" fmla="*/ 227 h 1474"/>
                <a:gd name="T8" fmla="*/ 340 w 1020"/>
                <a:gd name="T9" fmla="*/ 340 h 1474"/>
                <a:gd name="T10" fmla="*/ 227 w 1020"/>
                <a:gd name="T11" fmla="*/ 340 h 1474"/>
                <a:gd name="T12" fmla="*/ 227 w 1020"/>
                <a:gd name="T13" fmla="*/ 453 h 1474"/>
                <a:gd name="T14" fmla="*/ 113 w 1020"/>
                <a:gd name="T15" fmla="*/ 453 h 1474"/>
                <a:gd name="T16" fmla="*/ 113 w 1020"/>
                <a:gd name="T17" fmla="*/ 680 h 1474"/>
                <a:gd name="T18" fmla="*/ 113 w 1020"/>
                <a:gd name="T19" fmla="*/ 794 h 1474"/>
                <a:gd name="T20" fmla="*/ 0 w 1020"/>
                <a:gd name="T21" fmla="*/ 794 h 1474"/>
                <a:gd name="T22" fmla="*/ 0 w 1020"/>
                <a:gd name="T23" fmla="*/ 907 h 1474"/>
                <a:gd name="T24" fmla="*/ 227 w 1020"/>
                <a:gd name="T25" fmla="*/ 907 h 1474"/>
                <a:gd name="T26" fmla="*/ 227 w 1020"/>
                <a:gd name="T27" fmla="*/ 1020 h 1474"/>
                <a:gd name="T28" fmla="*/ 340 w 1020"/>
                <a:gd name="T29" fmla="*/ 1020 h 1474"/>
                <a:gd name="T30" fmla="*/ 340 w 1020"/>
                <a:gd name="T31" fmla="*/ 1134 h 1474"/>
                <a:gd name="T32" fmla="*/ 567 w 1020"/>
                <a:gd name="T33" fmla="*/ 1134 h 1474"/>
                <a:gd name="T34" fmla="*/ 567 w 1020"/>
                <a:gd name="T35" fmla="*/ 1247 h 1474"/>
                <a:gd name="T36" fmla="*/ 680 w 1020"/>
                <a:gd name="T37" fmla="*/ 1247 h 1474"/>
                <a:gd name="T38" fmla="*/ 680 w 1020"/>
                <a:gd name="T39" fmla="*/ 1474 h 1474"/>
                <a:gd name="T40" fmla="*/ 907 w 1020"/>
                <a:gd name="T41" fmla="*/ 1474 h 1474"/>
                <a:gd name="T42" fmla="*/ 907 w 1020"/>
                <a:gd name="T43" fmla="*/ 1361 h 1474"/>
                <a:gd name="T44" fmla="*/ 1020 w 1020"/>
                <a:gd name="T45" fmla="*/ 1361 h 1474"/>
                <a:gd name="T46" fmla="*/ 1020 w 1020"/>
                <a:gd name="T47" fmla="*/ 1134 h 1474"/>
                <a:gd name="T48" fmla="*/ 907 w 1020"/>
                <a:gd name="T49" fmla="*/ 1134 h 1474"/>
                <a:gd name="T50" fmla="*/ 907 w 1020"/>
                <a:gd name="T51" fmla="*/ 907 h 1474"/>
                <a:gd name="T52" fmla="*/ 1020 w 1020"/>
                <a:gd name="T53" fmla="*/ 907 h 1474"/>
                <a:gd name="T54" fmla="*/ 1020 w 1020"/>
                <a:gd name="T55" fmla="*/ 680 h 1474"/>
                <a:gd name="T56" fmla="*/ 907 w 1020"/>
                <a:gd name="T57" fmla="*/ 680 h 1474"/>
                <a:gd name="T58" fmla="*/ 907 w 1020"/>
                <a:gd name="T59" fmla="*/ 340 h 1474"/>
                <a:gd name="T60" fmla="*/ 794 w 1020"/>
                <a:gd name="T61" fmla="*/ 340 h 1474"/>
                <a:gd name="T62" fmla="*/ 680 w 1020"/>
                <a:gd name="T63" fmla="*/ 340 h 1474"/>
                <a:gd name="T64" fmla="*/ 680 w 1020"/>
                <a:gd name="T6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20" h="1474">
                  <a:moveTo>
                    <a:pt x="68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1020" y="1361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907"/>
                  </a:lnTo>
                  <a:lnTo>
                    <a:pt x="1020" y="907"/>
                  </a:lnTo>
                  <a:lnTo>
                    <a:pt x="1020" y="680"/>
                  </a:lnTo>
                  <a:lnTo>
                    <a:pt x="907" y="68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170"/>
            <p:cNvSpPr>
              <a:spLocks/>
            </p:cNvSpPr>
            <p:nvPr/>
          </p:nvSpPr>
          <p:spPr bwMode="auto">
            <a:xfrm>
              <a:off x="3591" y="1424"/>
              <a:ext cx="1247" cy="1134"/>
            </a:xfrm>
            <a:custGeom>
              <a:avLst/>
              <a:gdLst>
                <a:gd name="T0" fmla="*/ 1247 w 1247"/>
                <a:gd name="T1" fmla="*/ 0 h 1134"/>
                <a:gd name="T2" fmla="*/ 1134 w 1247"/>
                <a:gd name="T3" fmla="*/ 0 h 1134"/>
                <a:gd name="T4" fmla="*/ 1134 w 1247"/>
                <a:gd name="T5" fmla="*/ 113 h 1134"/>
                <a:gd name="T6" fmla="*/ 1021 w 1247"/>
                <a:gd name="T7" fmla="*/ 113 h 1134"/>
                <a:gd name="T8" fmla="*/ 1021 w 1247"/>
                <a:gd name="T9" fmla="*/ 227 h 1134"/>
                <a:gd name="T10" fmla="*/ 794 w 1247"/>
                <a:gd name="T11" fmla="*/ 227 h 1134"/>
                <a:gd name="T12" fmla="*/ 794 w 1247"/>
                <a:gd name="T13" fmla="*/ 340 h 1134"/>
                <a:gd name="T14" fmla="*/ 454 w 1247"/>
                <a:gd name="T15" fmla="*/ 340 h 1134"/>
                <a:gd name="T16" fmla="*/ 454 w 1247"/>
                <a:gd name="T17" fmla="*/ 453 h 1134"/>
                <a:gd name="T18" fmla="*/ 340 w 1247"/>
                <a:gd name="T19" fmla="*/ 453 h 1134"/>
                <a:gd name="T20" fmla="*/ 340 w 1247"/>
                <a:gd name="T21" fmla="*/ 567 h 1134"/>
                <a:gd name="T22" fmla="*/ 227 w 1247"/>
                <a:gd name="T23" fmla="*/ 567 h 1134"/>
                <a:gd name="T24" fmla="*/ 227 w 1247"/>
                <a:gd name="T25" fmla="*/ 794 h 1134"/>
                <a:gd name="T26" fmla="*/ 0 w 1247"/>
                <a:gd name="T27" fmla="*/ 794 h 1134"/>
                <a:gd name="T28" fmla="*/ 0 w 1247"/>
                <a:gd name="T29" fmla="*/ 1020 h 1134"/>
                <a:gd name="T30" fmla="*/ 227 w 1247"/>
                <a:gd name="T31" fmla="*/ 1020 h 1134"/>
                <a:gd name="T32" fmla="*/ 227 w 1247"/>
                <a:gd name="T33" fmla="*/ 1134 h 1134"/>
                <a:gd name="T34" fmla="*/ 454 w 1247"/>
                <a:gd name="T35" fmla="*/ 1134 h 1134"/>
                <a:gd name="T36" fmla="*/ 454 w 1247"/>
                <a:gd name="T37" fmla="*/ 1020 h 1134"/>
                <a:gd name="T38" fmla="*/ 567 w 1247"/>
                <a:gd name="T39" fmla="*/ 1020 h 1134"/>
                <a:gd name="T40" fmla="*/ 567 w 1247"/>
                <a:gd name="T41" fmla="*/ 907 h 1134"/>
                <a:gd name="T42" fmla="*/ 794 w 1247"/>
                <a:gd name="T43" fmla="*/ 907 h 1134"/>
                <a:gd name="T44" fmla="*/ 794 w 1247"/>
                <a:gd name="T45" fmla="*/ 794 h 1134"/>
                <a:gd name="T46" fmla="*/ 907 w 1247"/>
                <a:gd name="T47" fmla="*/ 794 h 1134"/>
                <a:gd name="T48" fmla="*/ 907 w 1247"/>
                <a:gd name="T49" fmla="*/ 453 h 1134"/>
                <a:gd name="T50" fmla="*/ 1021 w 1247"/>
                <a:gd name="T51" fmla="*/ 453 h 1134"/>
                <a:gd name="T52" fmla="*/ 1021 w 1247"/>
                <a:gd name="T53" fmla="*/ 340 h 1134"/>
                <a:gd name="T54" fmla="*/ 1134 w 1247"/>
                <a:gd name="T55" fmla="*/ 340 h 1134"/>
                <a:gd name="T56" fmla="*/ 1134 w 1247"/>
                <a:gd name="T57" fmla="*/ 227 h 1134"/>
                <a:gd name="T58" fmla="*/ 1247 w 1247"/>
                <a:gd name="T59" fmla="*/ 227 h 1134"/>
                <a:gd name="T60" fmla="*/ 1247 w 1247"/>
                <a:gd name="T6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7" h="1134">
                  <a:moveTo>
                    <a:pt x="1247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0"/>
                  </a:lnTo>
                  <a:lnTo>
                    <a:pt x="227" y="1020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247" y="227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171"/>
            <p:cNvSpPr>
              <a:spLocks/>
            </p:cNvSpPr>
            <p:nvPr/>
          </p:nvSpPr>
          <p:spPr bwMode="auto">
            <a:xfrm>
              <a:off x="3931" y="1084"/>
              <a:ext cx="794" cy="680"/>
            </a:xfrm>
            <a:custGeom>
              <a:avLst/>
              <a:gdLst>
                <a:gd name="T0" fmla="*/ 567 w 794"/>
                <a:gd name="T1" fmla="*/ 113 h 680"/>
                <a:gd name="T2" fmla="*/ 567 w 794"/>
                <a:gd name="T3" fmla="*/ 226 h 680"/>
                <a:gd name="T4" fmla="*/ 794 w 794"/>
                <a:gd name="T5" fmla="*/ 226 h 680"/>
                <a:gd name="T6" fmla="*/ 794 w 794"/>
                <a:gd name="T7" fmla="*/ 453 h 680"/>
                <a:gd name="T8" fmla="*/ 681 w 794"/>
                <a:gd name="T9" fmla="*/ 453 h 680"/>
                <a:gd name="T10" fmla="*/ 681 w 794"/>
                <a:gd name="T11" fmla="*/ 567 h 680"/>
                <a:gd name="T12" fmla="*/ 454 w 794"/>
                <a:gd name="T13" fmla="*/ 567 h 680"/>
                <a:gd name="T14" fmla="*/ 454 w 794"/>
                <a:gd name="T15" fmla="*/ 680 h 680"/>
                <a:gd name="T16" fmla="*/ 0 w 794"/>
                <a:gd name="T17" fmla="*/ 680 h 680"/>
                <a:gd name="T18" fmla="*/ 0 w 794"/>
                <a:gd name="T19" fmla="*/ 113 h 680"/>
                <a:gd name="T20" fmla="*/ 227 w 794"/>
                <a:gd name="T21" fmla="*/ 113 h 680"/>
                <a:gd name="T22" fmla="*/ 227 w 794"/>
                <a:gd name="T23" fmla="*/ 0 h 680"/>
                <a:gd name="T24" fmla="*/ 454 w 794"/>
                <a:gd name="T25" fmla="*/ 0 h 680"/>
                <a:gd name="T26" fmla="*/ 454 w 794"/>
                <a:gd name="T27" fmla="*/ 113 h 680"/>
                <a:gd name="T28" fmla="*/ 567 w 794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680">
                  <a:moveTo>
                    <a:pt x="567" y="113"/>
                  </a:moveTo>
                  <a:lnTo>
                    <a:pt x="567" y="226"/>
                  </a:lnTo>
                  <a:lnTo>
                    <a:pt x="794" y="226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0" y="68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172"/>
            <p:cNvSpPr>
              <a:spLocks/>
            </p:cNvSpPr>
            <p:nvPr/>
          </p:nvSpPr>
          <p:spPr bwMode="auto">
            <a:xfrm>
              <a:off x="3137" y="630"/>
              <a:ext cx="1475" cy="1134"/>
            </a:xfrm>
            <a:custGeom>
              <a:avLst/>
              <a:gdLst>
                <a:gd name="T0" fmla="*/ 454 w 1475"/>
                <a:gd name="T1" fmla="*/ 0 h 1134"/>
                <a:gd name="T2" fmla="*/ 114 w 1475"/>
                <a:gd name="T3" fmla="*/ 0 h 1134"/>
                <a:gd name="T4" fmla="*/ 114 w 1475"/>
                <a:gd name="T5" fmla="*/ 113 h 1134"/>
                <a:gd name="T6" fmla="*/ 0 w 1475"/>
                <a:gd name="T7" fmla="*/ 113 h 1134"/>
                <a:gd name="T8" fmla="*/ 0 w 1475"/>
                <a:gd name="T9" fmla="*/ 340 h 1134"/>
                <a:gd name="T10" fmla="*/ 114 w 1475"/>
                <a:gd name="T11" fmla="*/ 340 h 1134"/>
                <a:gd name="T12" fmla="*/ 114 w 1475"/>
                <a:gd name="T13" fmla="*/ 454 h 1134"/>
                <a:gd name="T14" fmla="*/ 227 w 1475"/>
                <a:gd name="T15" fmla="*/ 454 h 1134"/>
                <a:gd name="T16" fmla="*/ 227 w 1475"/>
                <a:gd name="T17" fmla="*/ 567 h 1134"/>
                <a:gd name="T18" fmla="*/ 114 w 1475"/>
                <a:gd name="T19" fmla="*/ 567 h 1134"/>
                <a:gd name="T20" fmla="*/ 114 w 1475"/>
                <a:gd name="T21" fmla="*/ 1021 h 1134"/>
                <a:gd name="T22" fmla="*/ 567 w 1475"/>
                <a:gd name="T23" fmla="*/ 1021 h 1134"/>
                <a:gd name="T24" fmla="*/ 567 w 1475"/>
                <a:gd name="T25" fmla="*/ 1134 h 1134"/>
                <a:gd name="T26" fmla="*/ 794 w 1475"/>
                <a:gd name="T27" fmla="*/ 1134 h 1134"/>
                <a:gd name="T28" fmla="*/ 794 w 1475"/>
                <a:gd name="T29" fmla="*/ 567 h 1134"/>
                <a:gd name="T30" fmla="*/ 1021 w 1475"/>
                <a:gd name="T31" fmla="*/ 567 h 1134"/>
                <a:gd name="T32" fmla="*/ 1021 w 1475"/>
                <a:gd name="T33" fmla="*/ 454 h 1134"/>
                <a:gd name="T34" fmla="*/ 1248 w 1475"/>
                <a:gd name="T35" fmla="*/ 454 h 1134"/>
                <a:gd name="T36" fmla="*/ 1248 w 1475"/>
                <a:gd name="T37" fmla="*/ 567 h 1134"/>
                <a:gd name="T38" fmla="*/ 1361 w 1475"/>
                <a:gd name="T39" fmla="*/ 567 h 1134"/>
                <a:gd name="T40" fmla="*/ 1361 w 1475"/>
                <a:gd name="T41" fmla="*/ 680 h 1134"/>
                <a:gd name="T42" fmla="*/ 1475 w 1475"/>
                <a:gd name="T43" fmla="*/ 680 h 1134"/>
                <a:gd name="T44" fmla="*/ 1475 w 1475"/>
                <a:gd name="T45" fmla="*/ 340 h 1134"/>
                <a:gd name="T46" fmla="*/ 1134 w 1475"/>
                <a:gd name="T47" fmla="*/ 340 h 1134"/>
                <a:gd name="T48" fmla="*/ 1134 w 1475"/>
                <a:gd name="T49" fmla="*/ 113 h 1134"/>
                <a:gd name="T50" fmla="*/ 454 w 1475"/>
                <a:gd name="T51" fmla="*/ 113 h 1134"/>
                <a:gd name="T52" fmla="*/ 454 w 1475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75" h="113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1021"/>
                  </a:lnTo>
                  <a:lnTo>
                    <a:pt x="567" y="1021"/>
                  </a:lnTo>
                  <a:lnTo>
                    <a:pt x="567" y="1134"/>
                  </a:lnTo>
                  <a:lnTo>
                    <a:pt x="794" y="1134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1248" y="454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475" y="680"/>
                  </a:lnTo>
                  <a:lnTo>
                    <a:pt x="1475" y="340"/>
                  </a:lnTo>
                  <a:lnTo>
                    <a:pt x="1134" y="340"/>
                  </a:lnTo>
                  <a:lnTo>
                    <a:pt x="1134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173"/>
            <p:cNvSpPr>
              <a:spLocks/>
            </p:cNvSpPr>
            <p:nvPr/>
          </p:nvSpPr>
          <p:spPr bwMode="auto">
            <a:xfrm>
              <a:off x="1663" y="403"/>
              <a:ext cx="1701" cy="1701"/>
            </a:xfrm>
            <a:custGeom>
              <a:avLst/>
              <a:gdLst>
                <a:gd name="T0" fmla="*/ 1588 w 1701"/>
                <a:gd name="T1" fmla="*/ 114 h 1701"/>
                <a:gd name="T2" fmla="*/ 1474 w 1701"/>
                <a:gd name="T3" fmla="*/ 114 h 1701"/>
                <a:gd name="T4" fmla="*/ 1474 w 1701"/>
                <a:gd name="T5" fmla="*/ 0 h 1701"/>
                <a:gd name="T6" fmla="*/ 1248 w 1701"/>
                <a:gd name="T7" fmla="*/ 0 h 1701"/>
                <a:gd name="T8" fmla="*/ 1248 w 1701"/>
                <a:gd name="T9" fmla="*/ 227 h 1701"/>
                <a:gd name="T10" fmla="*/ 1134 w 1701"/>
                <a:gd name="T11" fmla="*/ 227 h 1701"/>
                <a:gd name="T12" fmla="*/ 1134 w 1701"/>
                <a:gd name="T13" fmla="*/ 454 h 1701"/>
                <a:gd name="T14" fmla="*/ 907 w 1701"/>
                <a:gd name="T15" fmla="*/ 454 h 1701"/>
                <a:gd name="T16" fmla="*/ 907 w 1701"/>
                <a:gd name="T17" fmla="*/ 567 h 1701"/>
                <a:gd name="T18" fmla="*/ 454 w 1701"/>
                <a:gd name="T19" fmla="*/ 567 h 1701"/>
                <a:gd name="T20" fmla="*/ 227 w 1701"/>
                <a:gd name="T21" fmla="*/ 567 h 1701"/>
                <a:gd name="T22" fmla="*/ 227 w 1701"/>
                <a:gd name="T23" fmla="*/ 1021 h 1701"/>
                <a:gd name="T24" fmla="*/ 114 w 1701"/>
                <a:gd name="T25" fmla="*/ 1021 h 1701"/>
                <a:gd name="T26" fmla="*/ 114 w 1701"/>
                <a:gd name="T27" fmla="*/ 1361 h 1701"/>
                <a:gd name="T28" fmla="*/ 0 w 1701"/>
                <a:gd name="T29" fmla="*/ 1361 h 1701"/>
                <a:gd name="T30" fmla="*/ 0 w 1701"/>
                <a:gd name="T31" fmla="*/ 1588 h 1701"/>
                <a:gd name="T32" fmla="*/ 114 w 1701"/>
                <a:gd name="T33" fmla="*/ 1588 h 1701"/>
                <a:gd name="T34" fmla="*/ 227 w 1701"/>
                <a:gd name="T35" fmla="*/ 1588 h 1701"/>
                <a:gd name="T36" fmla="*/ 227 w 1701"/>
                <a:gd name="T37" fmla="*/ 1361 h 1701"/>
                <a:gd name="T38" fmla="*/ 340 w 1701"/>
                <a:gd name="T39" fmla="*/ 1361 h 1701"/>
                <a:gd name="T40" fmla="*/ 340 w 1701"/>
                <a:gd name="T41" fmla="*/ 1474 h 1701"/>
                <a:gd name="T42" fmla="*/ 454 w 1701"/>
                <a:gd name="T43" fmla="*/ 1474 h 1701"/>
                <a:gd name="T44" fmla="*/ 454 w 1701"/>
                <a:gd name="T45" fmla="*/ 1248 h 1701"/>
                <a:gd name="T46" fmla="*/ 567 w 1701"/>
                <a:gd name="T47" fmla="*/ 1248 h 1701"/>
                <a:gd name="T48" fmla="*/ 567 w 1701"/>
                <a:gd name="T49" fmla="*/ 1134 h 1701"/>
                <a:gd name="T50" fmla="*/ 681 w 1701"/>
                <a:gd name="T51" fmla="*/ 1134 h 1701"/>
                <a:gd name="T52" fmla="*/ 681 w 1701"/>
                <a:gd name="T53" fmla="*/ 1248 h 1701"/>
                <a:gd name="T54" fmla="*/ 794 w 1701"/>
                <a:gd name="T55" fmla="*/ 1248 h 1701"/>
                <a:gd name="T56" fmla="*/ 794 w 1701"/>
                <a:gd name="T57" fmla="*/ 1474 h 1701"/>
                <a:gd name="T58" fmla="*/ 907 w 1701"/>
                <a:gd name="T59" fmla="*/ 1474 h 1701"/>
                <a:gd name="T60" fmla="*/ 907 w 1701"/>
                <a:gd name="T61" fmla="*/ 1588 h 1701"/>
                <a:gd name="T62" fmla="*/ 1021 w 1701"/>
                <a:gd name="T63" fmla="*/ 1588 h 1701"/>
                <a:gd name="T64" fmla="*/ 1021 w 1701"/>
                <a:gd name="T65" fmla="*/ 1701 h 1701"/>
                <a:gd name="T66" fmla="*/ 1361 w 1701"/>
                <a:gd name="T67" fmla="*/ 1701 h 1701"/>
                <a:gd name="T68" fmla="*/ 1361 w 1701"/>
                <a:gd name="T69" fmla="*/ 1474 h 1701"/>
                <a:gd name="T70" fmla="*/ 1474 w 1701"/>
                <a:gd name="T71" fmla="*/ 1474 h 1701"/>
                <a:gd name="T72" fmla="*/ 1474 w 1701"/>
                <a:gd name="T73" fmla="*/ 1361 h 1701"/>
                <a:gd name="T74" fmla="*/ 1361 w 1701"/>
                <a:gd name="T75" fmla="*/ 1361 h 1701"/>
                <a:gd name="T76" fmla="*/ 1361 w 1701"/>
                <a:gd name="T77" fmla="*/ 1248 h 1701"/>
                <a:gd name="T78" fmla="*/ 1588 w 1701"/>
                <a:gd name="T79" fmla="*/ 1248 h 1701"/>
                <a:gd name="T80" fmla="*/ 1588 w 1701"/>
                <a:gd name="T81" fmla="*/ 794 h 1701"/>
                <a:gd name="T82" fmla="*/ 1701 w 1701"/>
                <a:gd name="T83" fmla="*/ 794 h 1701"/>
                <a:gd name="T84" fmla="*/ 1701 w 1701"/>
                <a:gd name="T85" fmla="*/ 681 h 1701"/>
                <a:gd name="T86" fmla="*/ 1588 w 1701"/>
                <a:gd name="T87" fmla="*/ 681 h 1701"/>
                <a:gd name="T88" fmla="*/ 1588 w 1701"/>
                <a:gd name="T89" fmla="*/ 567 h 1701"/>
                <a:gd name="T90" fmla="*/ 1474 w 1701"/>
                <a:gd name="T91" fmla="*/ 567 h 1701"/>
                <a:gd name="T92" fmla="*/ 1474 w 1701"/>
                <a:gd name="T93" fmla="*/ 340 h 1701"/>
                <a:gd name="T94" fmla="*/ 1588 w 1701"/>
                <a:gd name="T95" fmla="*/ 340 h 1701"/>
                <a:gd name="T96" fmla="*/ 1588 w 1701"/>
                <a:gd name="T97" fmla="*/ 227 h 1701"/>
                <a:gd name="T98" fmla="*/ 1701 w 1701"/>
                <a:gd name="T99" fmla="*/ 227 h 1701"/>
                <a:gd name="T100" fmla="*/ 1701 w 1701"/>
                <a:gd name="T101" fmla="*/ 114 h 1701"/>
                <a:gd name="T102" fmla="*/ 1588 w 1701"/>
                <a:gd name="T103" fmla="*/ 11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1" h="1701">
                  <a:moveTo>
                    <a:pt x="1588" y="114"/>
                  </a:moveTo>
                  <a:lnTo>
                    <a:pt x="1474" y="114"/>
                  </a:lnTo>
                  <a:lnTo>
                    <a:pt x="1474" y="0"/>
                  </a:lnTo>
                  <a:lnTo>
                    <a:pt x="1248" y="0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1361"/>
                  </a:lnTo>
                  <a:lnTo>
                    <a:pt x="0" y="1361"/>
                  </a:lnTo>
                  <a:lnTo>
                    <a:pt x="0" y="1588"/>
                  </a:lnTo>
                  <a:lnTo>
                    <a:pt x="114" y="1588"/>
                  </a:lnTo>
                  <a:lnTo>
                    <a:pt x="227" y="1588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454" y="1474"/>
                  </a:lnTo>
                  <a:lnTo>
                    <a:pt x="454" y="1248"/>
                  </a:lnTo>
                  <a:lnTo>
                    <a:pt x="567" y="1248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474"/>
                  </a:lnTo>
                  <a:lnTo>
                    <a:pt x="907" y="1474"/>
                  </a:lnTo>
                  <a:lnTo>
                    <a:pt x="907" y="1588"/>
                  </a:lnTo>
                  <a:lnTo>
                    <a:pt x="1021" y="1588"/>
                  </a:lnTo>
                  <a:lnTo>
                    <a:pt x="1021" y="1701"/>
                  </a:lnTo>
                  <a:lnTo>
                    <a:pt x="1361" y="1701"/>
                  </a:lnTo>
                  <a:lnTo>
                    <a:pt x="1361" y="1474"/>
                  </a:lnTo>
                  <a:lnTo>
                    <a:pt x="1474" y="1474"/>
                  </a:lnTo>
                  <a:lnTo>
                    <a:pt x="1474" y="1361"/>
                  </a:lnTo>
                  <a:lnTo>
                    <a:pt x="1361" y="1361"/>
                  </a:lnTo>
                  <a:lnTo>
                    <a:pt x="1361" y="1248"/>
                  </a:lnTo>
                  <a:lnTo>
                    <a:pt x="1588" y="1248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681"/>
                  </a:lnTo>
                  <a:lnTo>
                    <a:pt x="1588" y="681"/>
                  </a:lnTo>
                  <a:lnTo>
                    <a:pt x="1588" y="567"/>
                  </a:lnTo>
                  <a:lnTo>
                    <a:pt x="1474" y="567"/>
                  </a:lnTo>
                  <a:lnTo>
                    <a:pt x="1474" y="340"/>
                  </a:lnTo>
                  <a:lnTo>
                    <a:pt x="1588" y="340"/>
                  </a:lnTo>
                  <a:lnTo>
                    <a:pt x="1588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588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174"/>
            <p:cNvSpPr>
              <a:spLocks/>
            </p:cNvSpPr>
            <p:nvPr/>
          </p:nvSpPr>
          <p:spPr bwMode="auto">
            <a:xfrm>
              <a:off x="2003" y="176"/>
              <a:ext cx="1021" cy="794"/>
            </a:xfrm>
            <a:custGeom>
              <a:avLst/>
              <a:gdLst>
                <a:gd name="T0" fmla="*/ 1021 w 1021"/>
                <a:gd name="T1" fmla="*/ 0 h 794"/>
                <a:gd name="T2" fmla="*/ 681 w 1021"/>
                <a:gd name="T3" fmla="*/ 0 h 794"/>
                <a:gd name="T4" fmla="*/ 681 w 1021"/>
                <a:gd name="T5" fmla="*/ 114 h 794"/>
                <a:gd name="T6" fmla="*/ 114 w 1021"/>
                <a:gd name="T7" fmla="*/ 114 h 794"/>
                <a:gd name="T8" fmla="*/ 114 w 1021"/>
                <a:gd name="T9" fmla="*/ 567 h 794"/>
                <a:gd name="T10" fmla="*/ 0 w 1021"/>
                <a:gd name="T11" fmla="*/ 567 h 794"/>
                <a:gd name="T12" fmla="*/ 0 w 1021"/>
                <a:gd name="T13" fmla="*/ 794 h 794"/>
                <a:gd name="T14" fmla="*/ 567 w 1021"/>
                <a:gd name="T15" fmla="*/ 794 h 794"/>
                <a:gd name="T16" fmla="*/ 567 w 1021"/>
                <a:gd name="T17" fmla="*/ 681 h 794"/>
                <a:gd name="T18" fmla="*/ 794 w 1021"/>
                <a:gd name="T19" fmla="*/ 681 h 794"/>
                <a:gd name="T20" fmla="*/ 794 w 1021"/>
                <a:gd name="T21" fmla="*/ 454 h 794"/>
                <a:gd name="T22" fmla="*/ 908 w 1021"/>
                <a:gd name="T23" fmla="*/ 454 h 794"/>
                <a:gd name="T24" fmla="*/ 908 w 1021"/>
                <a:gd name="T25" fmla="*/ 227 h 794"/>
                <a:gd name="T26" fmla="*/ 1021 w 1021"/>
                <a:gd name="T27" fmla="*/ 227 h 794"/>
                <a:gd name="T28" fmla="*/ 1021 w 1021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1" h="794">
                  <a:moveTo>
                    <a:pt x="1021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114" y="11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908" y="454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1540253" y="648790"/>
            <a:ext cx="3074839" cy="5522113"/>
            <a:chOff x="2248676" y="777180"/>
            <a:chExt cx="6140183" cy="11027175"/>
          </a:xfrm>
        </p:grpSpPr>
        <p:sp>
          <p:nvSpPr>
            <p:cNvPr id="75" name="正方形/長方形 74"/>
            <p:cNvSpPr/>
            <p:nvPr/>
          </p:nvSpPr>
          <p:spPr>
            <a:xfrm>
              <a:off x="6211321" y="792549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2406364" y="485150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5266999" y="641254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4596098" y="1137413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7021594" y="491648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4174620" y="61778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6095713" y="55451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5954907" y="485308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5004580" y="494003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3029237" y="10447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3841181" y="38782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3469592" y="77718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2248676" y="97472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4596100" y="38180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7367081" y="327945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6135755" y="3970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6926960" y="633174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3697949" y="19224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6023173" y="325209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5939700" y="905707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5169407" y="764073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4212104" y="75534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2769039" y="313362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4327711" y="833844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890677" y="102667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5280663" y="101122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5037999" y="2825848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171826" y="1535687"/>
              <a:ext cx="1239449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341259" y="21265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3704529" y="885924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785012" y="92538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4221108" y="686359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739300" y="60914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5574972" y="71508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6481812" y="69931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5553307" y="603078"/>
            <a:ext cx="3074839" cy="5522113"/>
            <a:chOff x="2248676" y="777180"/>
            <a:chExt cx="6140183" cy="11027175"/>
          </a:xfrm>
        </p:grpSpPr>
        <p:sp>
          <p:nvSpPr>
            <p:cNvPr id="149" name="正方形/長方形 148"/>
            <p:cNvSpPr/>
            <p:nvPr/>
          </p:nvSpPr>
          <p:spPr>
            <a:xfrm>
              <a:off x="6211320" y="792549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2406364" y="485150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5266999" y="641254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4596098" y="1137413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7021594" y="491648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174620" y="61778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6095713" y="55451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5954907" y="485308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5004580" y="494003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3029237" y="10447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3841181" y="38782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3469592" y="77718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2248676" y="97472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596100" y="38180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7367081" y="327945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6135755" y="3970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6926960" y="633174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3697949" y="19224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6023173" y="325209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5939700" y="905707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5169407" y="764073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4212104" y="75534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2769039" y="313362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4327711" y="833844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3890677" y="102667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5280663" y="101122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5037999" y="2825848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5171826" y="1535687"/>
              <a:ext cx="1239449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6341259" y="21265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3704529" y="885924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4785012" y="92538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4221108" y="686359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5739300" y="60914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5574972" y="71508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6481812" y="69931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</p:grpSp>
      <p:grpSp>
        <p:nvGrpSpPr>
          <p:cNvPr id="222" name="グループ化 221"/>
          <p:cNvGrpSpPr/>
          <p:nvPr/>
        </p:nvGrpSpPr>
        <p:grpSpPr>
          <a:xfrm>
            <a:off x="1006991" y="6754122"/>
            <a:ext cx="3074839" cy="5522113"/>
            <a:chOff x="2248677" y="777180"/>
            <a:chExt cx="6140182" cy="11027175"/>
          </a:xfrm>
        </p:grpSpPr>
        <p:sp>
          <p:nvSpPr>
            <p:cNvPr id="223" name="正方形/長方形 222"/>
            <p:cNvSpPr/>
            <p:nvPr/>
          </p:nvSpPr>
          <p:spPr>
            <a:xfrm>
              <a:off x="6211322" y="792549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2406365" y="485150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5266999" y="6412548"/>
              <a:ext cx="1239449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596102" y="1137413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7021593" y="4916488"/>
              <a:ext cx="1239449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4174618" y="61778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095713" y="55451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5954907" y="4853088"/>
              <a:ext cx="1239449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5004580" y="494003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3029237" y="10447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3841182" y="38782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3469592" y="77718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2248677" y="97472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4596100" y="38180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7367081" y="327945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6135756" y="3970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6926960" y="633174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3697950" y="19224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6023174" y="325209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5939701" y="905707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5169408" y="764073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4212102" y="75534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2769040" y="313362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4327712" y="833844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3890676" y="102667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5280664" y="101122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5037999" y="2825848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250" name="正方形/長方形 249"/>
            <p:cNvSpPr/>
            <p:nvPr/>
          </p:nvSpPr>
          <p:spPr>
            <a:xfrm>
              <a:off x="5171826" y="1535687"/>
              <a:ext cx="1239449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6341260" y="21265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3704529" y="885924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253" name="正方形/長方形 252"/>
            <p:cNvSpPr/>
            <p:nvPr/>
          </p:nvSpPr>
          <p:spPr>
            <a:xfrm>
              <a:off x="4785012" y="92538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254" name="正方形/長方形 253"/>
            <p:cNvSpPr/>
            <p:nvPr/>
          </p:nvSpPr>
          <p:spPr>
            <a:xfrm>
              <a:off x="4221109" y="686359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255" name="正方形/長方形 254"/>
            <p:cNvSpPr/>
            <p:nvPr/>
          </p:nvSpPr>
          <p:spPr>
            <a:xfrm>
              <a:off x="5739301" y="60914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256" name="正方形/長方形 255"/>
            <p:cNvSpPr/>
            <p:nvPr/>
          </p:nvSpPr>
          <p:spPr>
            <a:xfrm>
              <a:off x="5574973" y="71508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257" name="正方形/長方形 256"/>
            <p:cNvSpPr/>
            <p:nvPr/>
          </p:nvSpPr>
          <p:spPr>
            <a:xfrm>
              <a:off x="6481812" y="69931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5047024" y="6594112"/>
            <a:ext cx="3074839" cy="5522113"/>
            <a:chOff x="2248676" y="777180"/>
            <a:chExt cx="6140183" cy="11027175"/>
          </a:xfrm>
        </p:grpSpPr>
        <p:sp>
          <p:nvSpPr>
            <p:cNvPr id="296" name="正方形/長方形 295"/>
            <p:cNvSpPr/>
            <p:nvPr/>
          </p:nvSpPr>
          <p:spPr>
            <a:xfrm>
              <a:off x="6211320" y="792549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山形市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2406364" y="485150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鶴岡市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5266999" y="641254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寒河江市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4596098" y="1137413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米沢市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7021594" y="491648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尾花沢市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4174620" y="61778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西川町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6095713" y="55451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村山市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5954907" y="4853088"/>
              <a:ext cx="1239450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大石田町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5004580" y="494003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大蔵村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3029237" y="10447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3841181" y="38782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庄内町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3469592" y="777180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2248676" y="97472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4596100" y="38180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戸沢村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7367081" y="327945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最上町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6135755" y="39703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舟形町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6926960" y="633174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東根市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3697949" y="1922463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酒田市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6023173" y="325209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新庄市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5939700" y="905707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5169407" y="764073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山辺町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4212104" y="7553424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2769039" y="313362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三川町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4327711" y="8338442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白鷹町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3890677" y="102667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川西町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5280663" y="101122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高畠町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5037999" y="2825848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鮭川村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5171826" y="1535687"/>
              <a:ext cx="1239449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6341259" y="2126555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3704529" y="885924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4785012" y="925385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南陽市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4221108" y="6863599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大江町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5739300" y="6091437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河北町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5574972" y="7150821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中山町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6481812" y="6993136"/>
              <a:ext cx="1021778" cy="430223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天童市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8452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84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</Words>
  <Application>Microsoft Office PowerPoint</Application>
  <PresentationFormat>A3 297x420 mm</PresentationFormat>
  <Paragraphs>315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PPTX031_山形県地図</dc:title>
  <dc:subject>PPTX031_山形県地図</dc:subject>
  <dc:creator>http://www.digipot.net</dc:creator>
  <cp:lastModifiedBy/>
  <cp:revision>1</cp:revision>
  <dcterms:created xsi:type="dcterms:W3CDTF">2012-07-20T04:35:37Z</dcterms:created>
  <dcterms:modified xsi:type="dcterms:W3CDTF">2012-07-20T04:35:40Z</dcterms:modified>
  <cp:version>1</cp:version>
</cp:coreProperties>
</file>